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98" r:id="rId2"/>
    <p:sldMasterId id="2147483713" r:id="rId3"/>
  </p:sldMasterIdLst>
  <p:notesMasterIdLst>
    <p:notesMasterId r:id="rId6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310" r:id="rId41"/>
    <p:sldId id="311" r:id="rId42"/>
    <p:sldId id="312" r:id="rId43"/>
    <p:sldId id="277" r:id="rId44"/>
    <p:sldId id="278" r:id="rId45"/>
    <p:sldId id="279" r:id="rId46"/>
    <p:sldId id="280" r:id="rId47"/>
    <p:sldId id="281" r:id="rId48"/>
    <p:sldId id="282" r:id="rId49"/>
    <p:sldId id="283" r:id="rId50"/>
    <p:sldId id="284" r:id="rId51"/>
    <p:sldId id="285" r:id="rId52"/>
    <p:sldId id="286" r:id="rId53"/>
    <p:sldId id="287" r:id="rId54"/>
    <p:sldId id="288" r:id="rId55"/>
    <p:sldId id="289" r:id="rId56"/>
    <p:sldId id="290" r:id="rId57"/>
    <p:sldId id="291" r:id="rId58"/>
    <p:sldId id="292" r:id="rId59"/>
    <p:sldId id="293" r:id="rId60"/>
  </p:sldIdLst>
  <p:sldSz cx="12192000" cy="6858000"/>
  <p:notesSz cx="6858000" cy="9144000"/>
  <p:embeddedFontLst>
    <p:embeddedFont>
      <p:font typeface="Calibri" panose="020F0502020204030204" pitchFamily="34" charset="0"/>
      <p:regular r:id="rId62"/>
      <p:bold r:id="rId63"/>
      <p:italic r:id="rId64"/>
      <p:boldItalic r:id="rId65"/>
    </p:embeddedFont>
    <p:embeddedFont>
      <p:font typeface="Calibri Light" panose="020F0302020204030204" pitchFamily="34" charset="0"/>
      <p:regular r:id="rId66"/>
      <p:italic r:id="rId67"/>
    </p:embeddedFont>
    <p:embeddedFont>
      <p:font typeface="Century Gothic" panose="020B0502020202020204" pitchFamily="34" charset="0"/>
      <p:regular r:id="rId68"/>
      <p:bold r:id="rId69"/>
      <p:italic r:id="rId70"/>
      <p:boldItalic r:id="rId71"/>
    </p:embeddedFont>
    <p:embeddedFont>
      <p:font typeface="Constantia" panose="02030602050306030303" pitchFamily="18" charset="0"/>
      <p:regular r:id="rId72"/>
      <p:bold r:id="rId73"/>
      <p:italic r:id="rId74"/>
      <p:boldItalic r:id="rId75"/>
    </p:embeddedFont>
    <p:embeddedFont>
      <p:font typeface="Helvetica Neue" panose="020B0604020202020204" charset="0"/>
      <p:regular r:id="rId76"/>
      <p:bold r:id="rId77"/>
      <p:italic r:id="rId78"/>
      <p:boldItalic r:id="rId79"/>
    </p:embeddedFont>
    <p:embeddedFont>
      <p:font typeface="Impact" panose="020B0806030902050204" pitchFamily="34" charset="0"/>
      <p:regular r:id="rId80"/>
    </p:embeddedFont>
    <p:embeddedFont>
      <p:font typeface="Verdana" panose="020B0604030504040204" pitchFamily="34"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5" roundtripDataSignature="AMtx7mhkSmA/T0NUgunzco9jSSuvrj6i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37"/>
  </p:normalViewPr>
  <p:slideViewPr>
    <p:cSldViewPr snapToGrid="0">
      <p:cViewPr varScale="1">
        <p:scale>
          <a:sx n="110" d="100"/>
          <a:sy n="110" d="100"/>
        </p:scale>
        <p:origin x="7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1.fntdata"/><Relationship Id="rId80" Type="http://schemas.openxmlformats.org/officeDocument/2006/relationships/font" Target="fonts/font19.fntdata"/><Relationship Id="rId85"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5.fntdata"/><Relationship Id="rId7" Type="http://schemas.openxmlformats.org/officeDocument/2006/relationships/slide" Target="slides/slide4.xml"/><Relationship Id="rId71" Type="http://schemas.openxmlformats.org/officeDocument/2006/relationships/font" Target="fonts/font10.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5.fntdata"/><Relationship Id="rId87" Type="http://schemas.openxmlformats.org/officeDocument/2006/relationships/viewProps" Target="viewProps.xml"/><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NASON\Downloads\statnosisdata%20(1).csv"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'statnosisdata (1)'!$A$3:$A$13</c:f>
              <c:strCache>
                <c:ptCount val="11"/>
                <c:pt idx="0">
                  <c:v>UTI</c:v>
                </c:pt>
                <c:pt idx="1">
                  <c:v>General skin conditions</c:v>
                </c:pt>
                <c:pt idx="2">
                  <c:v>Eye conditions</c:v>
                </c:pt>
                <c:pt idx="3">
                  <c:v>Ear pain</c:v>
                </c:pt>
                <c:pt idx="4">
                  <c:v>Eczema</c:v>
                </c:pt>
                <c:pt idx="5">
                  <c:v>Low back pain</c:v>
                </c:pt>
                <c:pt idx="6">
                  <c:v>Allergic rhinitis</c:v>
                </c:pt>
                <c:pt idx="7">
                  <c:v>Oral mouth sores</c:v>
                </c:pt>
                <c:pt idx="8">
                  <c:v>Yeast infection</c:v>
                </c:pt>
                <c:pt idx="9">
                  <c:v>Acne and rosacea</c:v>
                </c:pt>
                <c:pt idx="10">
                  <c:v>Tinea</c:v>
                </c:pt>
              </c:strCache>
            </c:strRef>
          </c:cat>
          <c:val>
            <c:numRef>
              <c:f>'statnosisdata (1)'!$B$3:$B$13</c:f>
              <c:numCache>
                <c:formatCode>General</c:formatCode>
                <c:ptCount val="11"/>
                <c:pt idx="0">
                  <c:v>74</c:v>
                </c:pt>
                <c:pt idx="1">
                  <c:v>64</c:v>
                </c:pt>
                <c:pt idx="2">
                  <c:v>42</c:v>
                </c:pt>
                <c:pt idx="3">
                  <c:v>38</c:v>
                </c:pt>
                <c:pt idx="4">
                  <c:v>35</c:v>
                </c:pt>
                <c:pt idx="5">
                  <c:v>30</c:v>
                </c:pt>
                <c:pt idx="6">
                  <c:v>22</c:v>
                </c:pt>
                <c:pt idx="7">
                  <c:v>13</c:v>
                </c:pt>
                <c:pt idx="8">
                  <c:v>12</c:v>
                </c:pt>
                <c:pt idx="9">
                  <c:v>11</c:v>
                </c:pt>
                <c:pt idx="10">
                  <c:v>5</c:v>
                </c:pt>
              </c:numCache>
            </c:numRef>
          </c:val>
          <c:extLst>
            <c:ext xmlns:c16="http://schemas.microsoft.com/office/drawing/2014/chart" uri="{C3380CC4-5D6E-409C-BE32-E72D297353CC}">
              <c16:uniqueId val="{00000000-AAF8-4C6B-BC19-C9985DC17E38}"/>
            </c:ext>
          </c:extLst>
        </c:ser>
        <c:dLbls>
          <c:showLegendKey val="0"/>
          <c:showVal val="0"/>
          <c:showCatName val="0"/>
          <c:showSerName val="0"/>
          <c:showPercent val="0"/>
          <c:showBubbleSize val="0"/>
        </c:dLbls>
        <c:gapWidth val="100"/>
        <c:overlap val="-24"/>
        <c:axId val="650365712"/>
        <c:axId val="598084192"/>
      </c:barChart>
      <c:catAx>
        <c:axId val="6503657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98084192"/>
        <c:crosses val="autoZero"/>
        <c:auto val="1"/>
        <c:lblAlgn val="ctr"/>
        <c:lblOffset val="100"/>
        <c:noMultiLvlLbl val="0"/>
      </c:catAx>
      <c:valAx>
        <c:axId val="598084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0365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entury Gothic"/>
                <a:ea typeface="Century Gothic"/>
                <a:cs typeface="Century Gothic"/>
                <a:sym typeface="Century Gothic"/>
              </a:rPr>
              <a:t>‹#›</a:t>
            </a:fld>
            <a:endParaRPr sz="1200" b="0" i="0" u="none" strike="noStrike" cap="none">
              <a:solidFill>
                <a:schemeClr val="dk1"/>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0" name="Google Shape;4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7" name="Google Shape;4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0" name="Google Shape;50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5" name="Google Shape;52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0:notes"/>
          <p:cNvSpPr txBox="1">
            <a:spLocks noGrp="1"/>
          </p:cNvSpPr>
          <p:nvPr>
            <p:ph type="body" idx="1"/>
          </p:nvPr>
        </p:nvSpPr>
        <p:spPr>
          <a:xfrm>
            <a:off x="701040" y="4444861"/>
            <a:ext cx="5608200" cy="36366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Clr>
                <a:schemeClr val="dk1"/>
              </a:buClr>
              <a:buSzPts val="1200"/>
              <a:buFont typeface="Century Gothic"/>
              <a:buNone/>
            </a:pPr>
            <a:endParaRPr/>
          </a:p>
        </p:txBody>
      </p:sp>
      <p:sp>
        <p:nvSpPr>
          <p:cNvPr id="538" name="Google Shape;538;p20:notes"/>
          <p:cNvSpPr>
            <a:spLocks noGrp="1" noRot="1" noChangeAspect="1"/>
          </p:cNvSpPr>
          <p:nvPr>
            <p:ph type="sldImg" idx="2"/>
          </p:nvPr>
        </p:nvSpPr>
        <p:spPr>
          <a:xfrm>
            <a:off x="735013" y="1154113"/>
            <a:ext cx="5540375" cy="31162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7" name="Google Shape;3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21:notes"/>
          <p:cNvSpPr>
            <a:spLocks noGrp="1" noRot="1" noChangeAspect="1"/>
          </p:cNvSpPr>
          <p:nvPr>
            <p:ph type="sldImg" idx="2"/>
          </p:nvPr>
        </p:nvSpPr>
        <p:spPr>
          <a:xfrm>
            <a:off x="425450"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21:notes"/>
          <p:cNvSpPr txBox="1">
            <a:spLocks noGrp="1"/>
          </p:cNvSpPr>
          <p:nvPr>
            <p:ph type="body" idx="1"/>
          </p:nvPr>
        </p:nvSpPr>
        <p:spPr>
          <a:xfrm>
            <a:off x="701676" y="4387767"/>
            <a:ext cx="5607000" cy="41559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Clr>
                <a:schemeClr val="dk1"/>
              </a:buClr>
              <a:buSzPts val="1200"/>
              <a:buFont typeface="Century Gothic"/>
              <a:buNone/>
            </a:pPr>
            <a:endParaRPr/>
          </a:p>
        </p:txBody>
      </p:sp>
      <p:sp>
        <p:nvSpPr>
          <p:cNvPr id="593" name="Google Shape;593;p21:notes"/>
          <p:cNvSpPr txBox="1">
            <a:spLocks noGrp="1"/>
          </p:cNvSpPr>
          <p:nvPr>
            <p:ph type="sldNum" idx="12"/>
          </p:nvPr>
        </p:nvSpPr>
        <p:spPr>
          <a:xfrm>
            <a:off x="3970340" y="8772379"/>
            <a:ext cx="3038400" cy="462000"/>
          </a:xfrm>
          <a:prstGeom prst="rect">
            <a:avLst/>
          </a:prstGeom>
          <a:noFill/>
          <a:ln>
            <a:noFill/>
          </a:ln>
        </p:spPr>
        <p:txBody>
          <a:bodyPr spcFirstLastPara="1" wrap="square" lIns="91075" tIns="45525" rIns="91075" bIns="455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Calibri"/>
                <a:ea typeface="Calibri"/>
                <a:cs typeface="Calibri"/>
                <a:sym typeface="Calibri"/>
              </a:rPr>
              <a:t>20</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1" name="Google Shape;68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BD2F05-035D-EF46-8EAB-61CA4C01BC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820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BD2F05-035D-EF46-8EAB-61CA4C01BC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155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6" name="Google Shape;68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3" name="Google Shape;69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99" name="Google Shape;69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Fourth largest health system in the state</a:t>
            </a:r>
            <a:endParaRPr/>
          </a:p>
          <a:p>
            <a:pPr marL="0" lvl="0" indent="0" algn="l" rtl="0">
              <a:lnSpc>
                <a:spcPct val="100000"/>
              </a:lnSpc>
              <a:spcBef>
                <a:spcPts val="0"/>
              </a:spcBef>
              <a:spcAft>
                <a:spcPts val="0"/>
              </a:spcAft>
              <a:buSzPts val="1400"/>
              <a:buNone/>
            </a:pPr>
            <a:r>
              <a:rPr lang="en-US"/>
              <a:t>Sixth largest private employer in Greater Baltimore area</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8" name="Google Shape;70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5" name="Google Shape;76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2" name="Google Shape;77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0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2" name="Google Shape;78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0" name="Google Shape;79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9" name="Google Shape;79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6" name="Google Shape;80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9" name="Google Shape;82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7" name="Google Shape;83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3" name="Google Shape;84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1" name="Google Shape;85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8" name="Google Shape;85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4" name="Google Shape;864;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Today we are here to discuss a key component of business transformation- the evolution of BCDR to IT Resilience. IT resilience is the ability to innovate without disruption to the business. We shall discuss how our customers leverage Zerto to Protect, Transform and Innovate their business.</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410" name="Google Shape;41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a48620c8b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3" name="Google Shape;873;ga48620c8b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How do we do it? What’s “Under the hood”? [This slide gets read from the bottom up]</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First – we our software is a platform built on </a:t>
            </a:r>
            <a:r>
              <a:rPr lang="en-US" sz="1200" b="1">
                <a:solidFill>
                  <a:schemeClr val="dk1"/>
                </a:solidFill>
                <a:latin typeface="Calibri"/>
                <a:ea typeface="Calibri"/>
                <a:cs typeface="Calibri"/>
                <a:sym typeface="Calibri"/>
              </a:rPr>
              <a:t>any infrastructure</a:t>
            </a:r>
            <a:r>
              <a:rPr lang="en-US" sz="1200">
                <a:solidFill>
                  <a:schemeClr val="dk1"/>
                </a:solidFill>
                <a:latin typeface="Calibri"/>
                <a:ea typeface="Calibri"/>
                <a:cs typeface="Calibri"/>
                <a:sym typeface="Calibri"/>
              </a:rPr>
              <a:t> – we support all of those (point to logos) and, even better, we work between those different solutions, so you are free to use any infrastructure with Zerto.</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Second – We started with the best replication engine in the market today, </a:t>
            </a:r>
            <a:r>
              <a:rPr lang="en-US" sz="1200" b="1">
                <a:solidFill>
                  <a:schemeClr val="dk1"/>
                </a:solidFill>
                <a:latin typeface="Calibri"/>
                <a:ea typeface="Calibri"/>
                <a:cs typeface="Calibri"/>
                <a:sym typeface="Calibri"/>
              </a:rPr>
              <a:t>VM level replication</a:t>
            </a:r>
            <a:r>
              <a:rPr lang="en-US" sz="1200">
                <a:solidFill>
                  <a:schemeClr val="dk1"/>
                </a:solidFill>
                <a:latin typeface="Calibri"/>
                <a:ea typeface="Calibri"/>
                <a:cs typeface="Calibri"/>
                <a:sym typeface="Calibri"/>
              </a:rPr>
              <a:t> with the lowest RTO / RTOs in the business.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VM-level replication has two critical features:</a:t>
            </a:r>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CDP – journal</a:t>
            </a:r>
            <a:r>
              <a:rPr lang="en-US" sz="1200">
                <a:solidFill>
                  <a:schemeClr val="dk1"/>
                </a:solidFill>
                <a:latin typeface="Calibri"/>
                <a:ea typeface="Calibri"/>
                <a:cs typeface="Calibri"/>
                <a:sym typeface="Calibri"/>
              </a:rPr>
              <a:t> – this is like a TIVO for your TV – allows you to recover at any point in time [insert ransomware example if you like] </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This enables recovery from short term logical failures and long-term recovery needs</a:t>
            </a:r>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Long-term retention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We have built one tool for all recovery needs – allows you to test recovery of applications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Important for you to mobilize and check it works and is protected</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building block for the future of resilience because all data protection will shift (and is shifting) to this use case.</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This retention can and is happening in the public cloud – portability is key, so you can recover those copies anywhere </a:t>
            </a:r>
            <a:endParaRPr/>
          </a:p>
          <a:p>
            <a:pPr marL="0" lvl="0"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Those features of VM-level replication, function in three critical ways to make Zerto the simplest platform in the market today:</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We operate at the </a:t>
            </a:r>
            <a:r>
              <a:rPr lang="en-US" sz="1200" b="1">
                <a:solidFill>
                  <a:schemeClr val="dk1"/>
                </a:solidFill>
                <a:latin typeface="Calibri"/>
                <a:ea typeface="Calibri"/>
                <a:cs typeface="Calibri"/>
                <a:sym typeface="Calibri"/>
              </a:rPr>
              <a:t>Workload level</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Virtual Protection Groups mean we have full consistency between applications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SLAs for different workloads help manage your business needs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We enable </a:t>
            </a:r>
            <a:r>
              <a:rPr lang="en-US" sz="1200" b="1">
                <a:solidFill>
                  <a:schemeClr val="dk1"/>
                </a:solidFill>
                <a:latin typeface="Calibri"/>
                <a:ea typeface="Calibri"/>
                <a:cs typeface="Calibri"/>
                <a:sym typeface="Calibri"/>
              </a:rPr>
              <a:t>Testing</a:t>
            </a:r>
            <a:r>
              <a:rPr lang="en-US" sz="1200">
                <a:solidFill>
                  <a:schemeClr val="dk1"/>
                </a:solidFill>
                <a:latin typeface="Calibri"/>
                <a:ea typeface="Calibri"/>
                <a:cs typeface="Calibri"/>
                <a:sym typeface="Calibri"/>
              </a:rPr>
              <a:t> with no impact on Production environment</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Spin a full copy of workload and test if it’s working, test patching, dev on it with NO production disruption</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We make sure impact on your </a:t>
            </a:r>
            <a:r>
              <a:rPr lang="en-US" sz="1200" b="1">
                <a:solidFill>
                  <a:schemeClr val="dk1"/>
                </a:solidFill>
                <a:latin typeface="Calibri"/>
                <a:ea typeface="Calibri"/>
                <a:cs typeface="Calibri"/>
                <a:sym typeface="Calibri"/>
              </a:rPr>
              <a:t>Network</a:t>
            </a:r>
            <a:r>
              <a:rPr lang="en-US" sz="1200">
                <a:solidFill>
                  <a:schemeClr val="dk1"/>
                </a:solidFill>
                <a:latin typeface="Calibri"/>
                <a:ea typeface="Calibri"/>
                <a:cs typeface="Calibri"/>
                <a:sym typeface="Calibri"/>
              </a:rPr>
              <a:t> is minimal</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Included are Networking support, bandwidth acceleration…</a:t>
            </a:r>
            <a:endParaRPr/>
          </a:p>
          <a:p>
            <a:pPr marL="0" lvl="0"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There are two pillars that bookend the platform, without which you could not have simplicity and visibility</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Orchestration </a:t>
            </a:r>
            <a:r>
              <a:rPr lang="en-US" sz="1200">
                <a:solidFill>
                  <a:schemeClr val="dk1"/>
                </a:solidFill>
                <a:latin typeface="Calibri"/>
                <a:ea typeface="Calibri"/>
                <a:cs typeface="Calibri"/>
                <a:sym typeface="Calibri"/>
              </a:rPr>
              <a:t>is automated. Nothing manual:</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This enables you to manage lots of workloads at scale</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This also means that you can recover from any point in time, as an APPLICATION</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It’s repetitive and predictable every time you clock button, the same thing will happen</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APIs for integrating your tools on top of the platform</a:t>
            </a:r>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Analytics </a:t>
            </a:r>
            <a:r>
              <a:rPr lang="en-US" sz="1200">
                <a:solidFill>
                  <a:schemeClr val="dk1"/>
                </a:solidFill>
                <a:latin typeface="Calibri"/>
                <a:ea typeface="Calibri"/>
                <a:cs typeface="Calibri"/>
                <a:sym typeface="Calibri"/>
              </a:rPr>
              <a:t>to see and know it’s all working. Across all infrastructures. </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Like one of our customers says “I check the Zerto status with my morning coffee – when I see all green, I know the day is going to go ok”</a:t>
            </a:r>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So you see, Zerto is one SIMPLE platform for all of your IT Resilience needs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Business Continuity</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Data and Application Mobility</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Cloud Agility</a:t>
            </a:r>
            <a:endParaRPr/>
          </a:p>
          <a:p>
            <a:pPr marL="0" lvl="0" indent="0" algn="l" rtl="0">
              <a:lnSpc>
                <a:spcPct val="100000"/>
              </a:lnSpc>
              <a:spcBef>
                <a:spcPts val="0"/>
              </a:spcBef>
              <a:spcAft>
                <a:spcPts val="0"/>
              </a:spcAft>
              <a:buSzPts val="1400"/>
              <a:buNone/>
            </a:pPr>
            <a:endParaRPr/>
          </a:p>
        </p:txBody>
      </p:sp>
      <p:sp>
        <p:nvSpPr>
          <p:cNvPr id="427" name="Google Shape;42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0" name="Google Shape;45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8" name="Google Shape;45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 Custom Layout">
  <p:cSld name="5 Custom Layout">
    <p:bg>
      <p:bgPr>
        <a:solidFill>
          <a:srgbClr val="1E22AA"/>
        </a:solidFill>
        <a:effectLst/>
      </p:bgPr>
    </p:bg>
    <p:spTree>
      <p:nvGrpSpPr>
        <p:cNvPr id="1" name="Shape 16"/>
        <p:cNvGrpSpPr/>
        <p:nvPr/>
      </p:nvGrpSpPr>
      <p:grpSpPr>
        <a:xfrm>
          <a:off x="0" y="0"/>
          <a:ext cx="0" cy="0"/>
          <a:chOff x="0" y="0"/>
          <a:chExt cx="0" cy="0"/>
        </a:xfrm>
      </p:grpSpPr>
      <p:sp>
        <p:nvSpPr>
          <p:cNvPr id="17" name="Google Shape;17;p41"/>
          <p:cNvSpPr/>
          <p:nvPr/>
        </p:nvSpPr>
        <p:spPr>
          <a:xfrm>
            <a:off x="11432327" y="6318703"/>
            <a:ext cx="370114" cy="37011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 name="Google Shape;18;p41"/>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19" name="Google Shape;19;p4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rot="6494833">
            <a:off x="5655107" y="4394355"/>
            <a:ext cx="3369983" cy="3374798"/>
          </a:xfrm>
          <a:prstGeom prst="ellipse">
            <a:avLst/>
          </a:prstGeom>
          <a:noFill/>
          <a:ln>
            <a:noFill/>
          </a:ln>
        </p:spPr>
      </p:pic>
      <p:pic>
        <p:nvPicPr>
          <p:cNvPr id="20" name="Google Shape;20;p4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01399" y="354496"/>
            <a:ext cx="1714398" cy="1716847"/>
          </a:xfrm>
          <a:prstGeom prst="ellipse">
            <a:avLst/>
          </a:prstGeom>
          <a:noFill/>
          <a:ln>
            <a:noFill/>
          </a:ln>
        </p:spPr>
      </p:pic>
      <p:pic>
        <p:nvPicPr>
          <p:cNvPr id="21" name="Google Shape;21;p4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7088050" y="-1544331"/>
            <a:ext cx="2612092" cy="2615824"/>
          </a:xfrm>
          <a:prstGeom prst="ellipse">
            <a:avLst/>
          </a:prstGeom>
          <a:noFill/>
          <a:ln>
            <a:noFill/>
          </a:ln>
        </p:spPr>
      </p:pic>
      <p:pic>
        <p:nvPicPr>
          <p:cNvPr id="22" name="Google Shape;22;p4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2700000">
            <a:off x="-1290358" y="-1242955"/>
            <a:ext cx="3878838" cy="3884379"/>
          </a:xfrm>
          <a:prstGeom prst="ellipse">
            <a:avLst/>
          </a:prstGeom>
          <a:noFill/>
          <a:ln>
            <a:noFill/>
          </a:ln>
        </p:spPr>
      </p:pic>
      <p:pic>
        <p:nvPicPr>
          <p:cNvPr id="23" name="Google Shape;23;p4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1420918">
            <a:off x="10124394" y="835410"/>
            <a:ext cx="3878838" cy="3884380"/>
          </a:xfrm>
          <a:prstGeom prst="ellipse">
            <a:avLst/>
          </a:prstGeom>
          <a:noFill/>
          <a:ln>
            <a:noFill/>
          </a:ln>
        </p:spPr>
      </p:pic>
      <p:pic>
        <p:nvPicPr>
          <p:cNvPr id="24" name="Google Shape;24;p4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30754" y="6250580"/>
            <a:ext cx="3004610" cy="44805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69"/>
        <p:cNvGrpSpPr/>
        <p:nvPr/>
      </p:nvGrpSpPr>
      <p:grpSpPr>
        <a:xfrm>
          <a:off x="0" y="0"/>
          <a:ext cx="0" cy="0"/>
          <a:chOff x="0" y="0"/>
          <a:chExt cx="0" cy="0"/>
        </a:xfrm>
      </p:grpSpPr>
      <p:sp>
        <p:nvSpPr>
          <p:cNvPr id="70" name="Google Shape;70;p57"/>
          <p:cNvSpPr txBox="1">
            <a:spLocks noGrp="1"/>
          </p:cNvSpPr>
          <p:nvPr>
            <p:ph type="title"/>
          </p:nvPr>
        </p:nvSpPr>
        <p:spPr>
          <a:xfrm>
            <a:off x="1727200" y="152400"/>
            <a:ext cx="10464800" cy="1143000"/>
          </a:xfrm>
          <a:prstGeom prst="rect">
            <a:avLst/>
          </a:prstGeom>
          <a:noFill/>
          <a:ln>
            <a:noFill/>
          </a:ln>
        </p:spPr>
        <p:txBody>
          <a:bodyPr spcFirstLastPara="1" wrap="square" lIns="91425" tIns="45700" rIns="91425" bIns="45700" anchor="ctr" anchorCtr="0">
            <a:noAutofit/>
          </a:bodyPr>
          <a:lstStyle>
            <a:lvl1pPr lvl="0" algn="l">
              <a:lnSpc>
                <a:spcPct val="75000"/>
              </a:lnSpc>
              <a:spcBef>
                <a:spcPts val="0"/>
              </a:spcBef>
              <a:spcAft>
                <a:spcPts val="0"/>
              </a:spcAft>
              <a:buClr>
                <a:srgbClr val="1E22AA"/>
              </a:buClr>
              <a:buSzPts val="36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2" name="Google Shape;72;p57"/>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2">
  <p:cSld name="Content 2">
    <p:spTree>
      <p:nvGrpSpPr>
        <p:cNvPr id="1" name="Shape 73"/>
        <p:cNvGrpSpPr/>
        <p:nvPr/>
      </p:nvGrpSpPr>
      <p:grpSpPr>
        <a:xfrm>
          <a:off x="0" y="0"/>
          <a:ext cx="0" cy="0"/>
          <a:chOff x="0" y="0"/>
          <a:chExt cx="0" cy="0"/>
        </a:xfrm>
      </p:grpSpPr>
      <p:pic>
        <p:nvPicPr>
          <p:cNvPr id="74" name="Google Shape;74;p58"/>
          <p:cNvPicPr preferRelativeResize="0"/>
          <p:nvPr/>
        </p:nvPicPr>
        <p:blipFill rotWithShape="1">
          <a:blip r:embed="rId2">
            <a:alphaModFix/>
          </a:blip>
          <a:srcRect/>
          <a:stretch/>
        </p:blipFill>
        <p:spPr>
          <a:xfrm>
            <a:off x="-33316" y="-9370"/>
            <a:ext cx="12225315" cy="6876739"/>
          </a:xfrm>
          <a:prstGeom prst="rect">
            <a:avLst/>
          </a:prstGeom>
          <a:noFill/>
          <a:ln>
            <a:noFill/>
          </a:ln>
        </p:spPr>
      </p:pic>
      <p:sp>
        <p:nvSpPr>
          <p:cNvPr id="75" name="Google Shape;75;p58"/>
          <p:cNvSpPr txBox="1">
            <a:spLocks noGrp="1"/>
          </p:cNvSpPr>
          <p:nvPr>
            <p:ph type="title"/>
          </p:nvPr>
        </p:nvSpPr>
        <p:spPr>
          <a:xfrm>
            <a:off x="605118" y="365125"/>
            <a:ext cx="10878689" cy="1325563"/>
          </a:xfrm>
          <a:prstGeom prst="rect">
            <a:avLst/>
          </a:prstGeom>
          <a:noFill/>
          <a:ln>
            <a:noFill/>
          </a:ln>
        </p:spPr>
        <p:txBody>
          <a:bodyPr spcFirstLastPara="1" wrap="square" lIns="0" tIns="0" rIns="0" bIns="0" anchor="b" anchorCtr="0">
            <a:noAutofit/>
          </a:bodyPr>
          <a:lstStyle>
            <a:lvl1pPr lvl="0" algn="l">
              <a:lnSpc>
                <a:spcPct val="75000"/>
              </a:lnSpc>
              <a:spcBef>
                <a:spcPts val="0"/>
              </a:spcBef>
              <a:spcAft>
                <a:spcPts val="0"/>
              </a:spcAft>
              <a:buClr>
                <a:srgbClr val="0071CF"/>
              </a:buClr>
              <a:buSzPts val="4000"/>
              <a:buFont typeface="Arial"/>
              <a:buNone/>
              <a:defRPr sz="4000" b="1">
                <a:solidFill>
                  <a:srgbClr val="0071C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8"/>
          <p:cNvSpPr txBox="1">
            <a:spLocks noGrp="1"/>
          </p:cNvSpPr>
          <p:nvPr>
            <p:ph type="body" idx="1"/>
          </p:nvPr>
        </p:nvSpPr>
        <p:spPr>
          <a:xfrm>
            <a:off x="605118" y="1825625"/>
            <a:ext cx="5304863" cy="4351338"/>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rgbClr val="0071CF"/>
              </a:buClr>
              <a:buSzPts val="2500"/>
              <a:buNone/>
              <a:defRPr sz="2500"/>
            </a:lvl1pPr>
            <a:lvl2pPr marL="914400" lvl="1" indent="-228600" algn="l">
              <a:lnSpc>
                <a:spcPct val="150000"/>
              </a:lnSpc>
              <a:spcBef>
                <a:spcPts val="499"/>
              </a:spcBef>
              <a:spcAft>
                <a:spcPts val="0"/>
              </a:spcAft>
              <a:buClr>
                <a:srgbClr val="0071CF"/>
              </a:buClr>
              <a:buSzPts val="2200"/>
              <a:buNone/>
              <a:defRPr sz="2200"/>
            </a:lvl2pPr>
            <a:lvl3pPr marL="1371600" lvl="2" indent="-228600" algn="l">
              <a:lnSpc>
                <a:spcPct val="150000"/>
              </a:lnSpc>
              <a:spcBef>
                <a:spcPts val="499"/>
              </a:spcBef>
              <a:spcAft>
                <a:spcPts val="0"/>
              </a:spcAft>
              <a:buClr>
                <a:srgbClr val="0071CF"/>
              </a:buClr>
              <a:buSzPts val="1900"/>
              <a:buNone/>
              <a:defRPr sz="1900"/>
            </a:lvl3pPr>
            <a:lvl4pPr marL="1828800" lvl="3" indent="-228600" algn="l">
              <a:lnSpc>
                <a:spcPct val="150000"/>
              </a:lnSpc>
              <a:spcBef>
                <a:spcPts val="499"/>
              </a:spcBef>
              <a:spcAft>
                <a:spcPts val="0"/>
              </a:spcAft>
              <a:buClr>
                <a:srgbClr val="0071CF"/>
              </a:buClr>
              <a:buSzPts val="1600"/>
              <a:buNone/>
              <a:defRPr sz="1600"/>
            </a:lvl4pPr>
            <a:lvl5pPr marL="2286000" lvl="4" indent="-228600" algn="l">
              <a:lnSpc>
                <a:spcPct val="150000"/>
              </a:lnSpc>
              <a:spcBef>
                <a:spcPts val="499"/>
              </a:spcBef>
              <a:spcAft>
                <a:spcPts val="0"/>
              </a:spcAft>
              <a:buClr>
                <a:srgbClr val="0071CF"/>
              </a:buClr>
              <a:buSzPts val="1400"/>
              <a:buNone/>
              <a:defRPr sz="1400"/>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77" name="Google Shape;77;p58"/>
          <p:cNvSpPr txBox="1">
            <a:spLocks noGrp="1"/>
          </p:cNvSpPr>
          <p:nvPr>
            <p:ph type="body" idx="2"/>
          </p:nvPr>
        </p:nvSpPr>
        <p:spPr>
          <a:xfrm>
            <a:off x="6185648" y="1825625"/>
            <a:ext cx="5304863" cy="4351338"/>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rgbClr val="0071CF"/>
              </a:buClr>
              <a:buSzPts val="2500"/>
              <a:buNone/>
              <a:defRPr sz="2500"/>
            </a:lvl1pPr>
            <a:lvl2pPr marL="914400" lvl="1" indent="-228600" algn="l">
              <a:lnSpc>
                <a:spcPct val="150000"/>
              </a:lnSpc>
              <a:spcBef>
                <a:spcPts val="499"/>
              </a:spcBef>
              <a:spcAft>
                <a:spcPts val="0"/>
              </a:spcAft>
              <a:buClr>
                <a:srgbClr val="0071CF"/>
              </a:buClr>
              <a:buSzPts val="2200"/>
              <a:buNone/>
              <a:defRPr sz="2200"/>
            </a:lvl2pPr>
            <a:lvl3pPr marL="1371600" lvl="2" indent="-228600" algn="l">
              <a:lnSpc>
                <a:spcPct val="150000"/>
              </a:lnSpc>
              <a:spcBef>
                <a:spcPts val="499"/>
              </a:spcBef>
              <a:spcAft>
                <a:spcPts val="0"/>
              </a:spcAft>
              <a:buClr>
                <a:srgbClr val="0071CF"/>
              </a:buClr>
              <a:buSzPts val="1900"/>
              <a:buNone/>
              <a:defRPr sz="1900"/>
            </a:lvl3pPr>
            <a:lvl4pPr marL="1828800" lvl="3" indent="-228600" algn="l">
              <a:lnSpc>
                <a:spcPct val="150000"/>
              </a:lnSpc>
              <a:spcBef>
                <a:spcPts val="499"/>
              </a:spcBef>
              <a:spcAft>
                <a:spcPts val="0"/>
              </a:spcAft>
              <a:buClr>
                <a:srgbClr val="0071CF"/>
              </a:buClr>
              <a:buSzPts val="1600"/>
              <a:buNone/>
              <a:defRPr sz="1600"/>
            </a:lvl4pPr>
            <a:lvl5pPr marL="2286000" lvl="4" indent="-228600" algn="l">
              <a:lnSpc>
                <a:spcPct val="150000"/>
              </a:lnSpc>
              <a:spcBef>
                <a:spcPts val="499"/>
              </a:spcBef>
              <a:spcAft>
                <a:spcPts val="0"/>
              </a:spcAft>
              <a:buClr>
                <a:srgbClr val="0071CF"/>
              </a:buClr>
              <a:buSzPts val="1400"/>
              <a:buNone/>
              <a:defRPr sz="1400"/>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pic>
        <p:nvPicPr>
          <p:cNvPr id="78" name="Google Shape;78;p5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71790" y="6254265"/>
            <a:ext cx="3580024" cy="48463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79"/>
        <p:cNvGrpSpPr/>
        <p:nvPr/>
      </p:nvGrpSpPr>
      <p:grpSpPr>
        <a:xfrm>
          <a:off x="0" y="0"/>
          <a:ext cx="0" cy="0"/>
          <a:chOff x="0" y="0"/>
          <a:chExt cx="0" cy="0"/>
        </a:xfrm>
      </p:grpSpPr>
      <p:sp>
        <p:nvSpPr>
          <p:cNvPr id="80" name="Google Shape;80;p59"/>
          <p:cNvSpPr txBox="1">
            <a:spLocks noGrp="1"/>
          </p:cNvSpPr>
          <p:nvPr>
            <p:ph type="title"/>
          </p:nvPr>
        </p:nvSpPr>
        <p:spPr>
          <a:xfrm>
            <a:off x="846074" y="1054736"/>
            <a:ext cx="5069272" cy="102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3600"/>
              <a:buFont typeface="Arial"/>
              <a:buNone/>
              <a:defRPr sz="3600" i="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9"/>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82" name="Google Shape;82;p5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809" y="4087166"/>
            <a:ext cx="2331719" cy="2770834"/>
          </a:xfrm>
          <a:prstGeom prst="rect">
            <a:avLst/>
          </a:prstGeom>
          <a:noFill/>
          <a:ln>
            <a:noFill/>
          </a:ln>
        </p:spPr>
      </p:pic>
      <p:pic>
        <p:nvPicPr>
          <p:cNvPr id="83" name="Google Shape;83;p5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809" y="1334822"/>
            <a:ext cx="2331719" cy="2770834"/>
          </a:xfrm>
          <a:prstGeom prst="rect">
            <a:avLst/>
          </a:prstGeom>
          <a:noFill/>
          <a:ln>
            <a:noFill/>
          </a:ln>
        </p:spPr>
      </p:pic>
      <p:pic>
        <p:nvPicPr>
          <p:cNvPr id="84" name="Google Shape;84;p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77809" y="0"/>
            <a:ext cx="2331719" cy="1349350"/>
          </a:xfrm>
          <a:prstGeom prst="rect">
            <a:avLst/>
          </a:prstGeom>
          <a:noFill/>
          <a:ln>
            <a:noFill/>
          </a:ln>
        </p:spPr>
      </p:pic>
      <p:sp>
        <p:nvSpPr>
          <p:cNvPr id="85" name="Google Shape;85;p59"/>
          <p:cNvSpPr>
            <a:spLocks noGrp="1"/>
          </p:cNvSpPr>
          <p:nvPr>
            <p:ph type="pic" idx="2"/>
          </p:nvPr>
        </p:nvSpPr>
        <p:spPr>
          <a:xfrm>
            <a:off x="7074639" y="0"/>
            <a:ext cx="5117361" cy="6858000"/>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ollaborators">
  <p:cSld name="2_Collaborators">
    <p:spTree>
      <p:nvGrpSpPr>
        <p:cNvPr id="1" name="Shape 86"/>
        <p:cNvGrpSpPr/>
        <p:nvPr/>
      </p:nvGrpSpPr>
      <p:grpSpPr>
        <a:xfrm>
          <a:off x="0" y="0"/>
          <a:ext cx="0" cy="0"/>
          <a:chOff x="0" y="0"/>
          <a:chExt cx="0" cy="0"/>
        </a:xfrm>
      </p:grpSpPr>
      <p:sp>
        <p:nvSpPr>
          <p:cNvPr id="87" name="Google Shape;87;p60"/>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88" name="Google Shape;88;p60"/>
          <p:cNvSpPr>
            <a:spLocks noGrp="1"/>
          </p:cNvSpPr>
          <p:nvPr>
            <p:ph type="pic" idx="2"/>
          </p:nvPr>
        </p:nvSpPr>
        <p:spPr>
          <a:xfrm>
            <a:off x="2165916" y="1990514"/>
            <a:ext cx="3651163" cy="3651163"/>
          </a:xfrm>
          <a:prstGeom prst="ellipse">
            <a:avLst/>
          </a:prstGeom>
          <a:no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9" name="Google Shape;89;p60"/>
          <p:cNvSpPr>
            <a:spLocks noGrp="1"/>
          </p:cNvSpPr>
          <p:nvPr>
            <p:ph type="pic" idx="3"/>
          </p:nvPr>
        </p:nvSpPr>
        <p:spPr>
          <a:xfrm>
            <a:off x="6444961" y="1990514"/>
            <a:ext cx="3651163" cy="3651163"/>
          </a:xfrm>
          <a:prstGeom prst="ellipse">
            <a:avLst/>
          </a:prstGeom>
          <a:no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0" name="Google Shape;90;p60"/>
          <p:cNvSpPr txBox="1"/>
          <p:nvPr/>
        </p:nvSpPr>
        <p:spPr>
          <a:xfrm>
            <a:off x="854699" y="1153918"/>
            <a:ext cx="9833429" cy="715825"/>
          </a:xfrm>
          <a:prstGeom prst="rect">
            <a:avLst/>
          </a:prstGeom>
          <a:noFill/>
          <a:ln>
            <a:noFill/>
          </a:ln>
        </p:spPr>
        <p:txBody>
          <a:bodyPr spcFirstLastPara="1" wrap="square" lIns="91425" tIns="45700" rIns="91425" bIns="45700" anchor="t" anchorCtr="0">
            <a:noAutofit/>
          </a:bodyPr>
          <a:lstStyle/>
          <a:p>
            <a:pPr marL="0" marR="0" lvl="0" indent="0" algn="l" rtl="0">
              <a:lnSpc>
                <a:spcPct val="75000"/>
              </a:lnSpc>
              <a:spcBef>
                <a:spcPts val="0"/>
              </a:spcBef>
              <a:spcAft>
                <a:spcPts val="0"/>
              </a:spcAft>
              <a:buClr>
                <a:srgbClr val="1E22AA"/>
              </a:buClr>
              <a:buSzPts val="3600"/>
              <a:buFont typeface="Arial"/>
              <a:buNone/>
            </a:pPr>
            <a:r>
              <a:rPr lang="en-US" sz="3600" b="0" i="1" u="none" strike="noStrike" cap="none">
                <a:solidFill>
                  <a:srgbClr val="1E22AA"/>
                </a:solidFill>
                <a:latin typeface="Arial"/>
                <a:ea typeface="Arial"/>
                <a:cs typeface="Arial"/>
                <a:sym typeface="Arial"/>
              </a:rPr>
              <a:t>In collaboration with</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Collaborators">
  <p:cSld name="3_Collaborators">
    <p:spTree>
      <p:nvGrpSpPr>
        <p:cNvPr id="1" name="Shape 91"/>
        <p:cNvGrpSpPr/>
        <p:nvPr/>
      </p:nvGrpSpPr>
      <p:grpSpPr>
        <a:xfrm>
          <a:off x="0" y="0"/>
          <a:ext cx="0" cy="0"/>
          <a:chOff x="0" y="0"/>
          <a:chExt cx="0" cy="0"/>
        </a:xfrm>
      </p:grpSpPr>
      <p:sp>
        <p:nvSpPr>
          <p:cNvPr id="92" name="Google Shape;92;p61"/>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93" name="Google Shape;93;p61"/>
          <p:cNvSpPr>
            <a:spLocks noGrp="1"/>
          </p:cNvSpPr>
          <p:nvPr>
            <p:ph type="pic" idx="2"/>
          </p:nvPr>
        </p:nvSpPr>
        <p:spPr>
          <a:xfrm>
            <a:off x="1596572" y="2218817"/>
            <a:ext cx="2638602" cy="2638602"/>
          </a:xfrm>
          <a:prstGeom prst="ellipse">
            <a:avLst/>
          </a:prstGeom>
          <a:no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4" name="Google Shape;94;p61"/>
          <p:cNvSpPr>
            <a:spLocks noGrp="1"/>
          </p:cNvSpPr>
          <p:nvPr>
            <p:ph type="pic" idx="3"/>
          </p:nvPr>
        </p:nvSpPr>
        <p:spPr>
          <a:xfrm>
            <a:off x="4736930" y="2218817"/>
            <a:ext cx="2638602" cy="2638602"/>
          </a:xfrm>
          <a:prstGeom prst="ellipse">
            <a:avLst/>
          </a:prstGeom>
          <a:no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5" name="Google Shape;95;p61"/>
          <p:cNvSpPr>
            <a:spLocks noGrp="1"/>
          </p:cNvSpPr>
          <p:nvPr>
            <p:ph type="pic" idx="4"/>
          </p:nvPr>
        </p:nvSpPr>
        <p:spPr>
          <a:xfrm>
            <a:off x="7877287" y="2218817"/>
            <a:ext cx="2638602" cy="2638602"/>
          </a:xfrm>
          <a:prstGeom prst="ellipse">
            <a:avLst/>
          </a:prstGeom>
          <a:no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6" name="Google Shape;96;p61"/>
          <p:cNvSpPr txBox="1"/>
          <p:nvPr/>
        </p:nvSpPr>
        <p:spPr>
          <a:xfrm>
            <a:off x="854699" y="1153918"/>
            <a:ext cx="9833429" cy="715825"/>
          </a:xfrm>
          <a:prstGeom prst="rect">
            <a:avLst/>
          </a:prstGeom>
          <a:noFill/>
          <a:ln>
            <a:noFill/>
          </a:ln>
        </p:spPr>
        <p:txBody>
          <a:bodyPr spcFirstLastPara="1" wrap="square" lIns="91425" tIns="45700" rIns="91425" bIns="45700" anchor="t" anchorCtr="0">
            <a:noAutofit/>
          </a:bodyPr>
          <a:lstStyle/>
          <a:p>
            <a:pPr marL="0" marR="0" lvl="0" indent="0" algn="l" rtl="0">
              <a:lnSpc>
                <a:spcPct val="75000"/>
              </a:lnSpc>
              <a:spcBef>
                <a:spcPts val="0"/>
              </a:spcBef>
              <a:spcAft>
                <a:spcPts val="0"/>
              </a:spcAft>
              <a:buClr>
                <a:srgbClr val="1E22AA"/>
              </a:buClr>
              <a:buSzPts val="3600"/>
              <a:buFont typeface="Arial"/>
              <a:buNone/>
            </a:pPr>
            <a:r>
              <a:rPr lang="en-US" sz="3600" b="0" i="1" u="none" strike="noStrike" cap="none">
                <a:solidFill>
                  <a:srgbClr val="1E22AA"/>
                </a:solidFill>
                <a:latin typeface="Arial"/>
                <a:ea typeface="Arial"/>
                <a:cs typeface="Arial"/>
                <a:sym typeface="Arial"/>
              </a:rPr>
              <a:t>In collaboration with</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7"/>
        <p:cNvGrpSpPr/>
        <p:nvPr/>
      </p:nvGrpSpPr>
      <p:grpSpPr>
        <a:xfrm>
          <a:off x="0" y="0"/>
          <a:ext cx="0" cy="0"/>
          <a:chOff x="0" y="0"/>
          <a:chExt cx="0" cy="0"/>
        </a:xfrm>
      </p:grpSpPr>
      <p:sp>
        <p:nvSpPr>
          <p:cNvPr id="98" name="Google Shape;98;p62"/>
          <p:cNvSpPr txBox="1">
            <a:spLocks noGrp="1"/>
          </p:cNvSpPr>
          <p:nvPr>
            <p:ph type="title"/>
          </p:nvPr>
        </p:nvSpPr>
        <p:spPr>
          <a:xfrm>
            <a:off x="833433" y="2339984"/>
            <a:ext cx="4187371" cy="1783443"/>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1E22AA"/>
              </a:buClr>
              <a:buSzPts val="4000"/>
              <a:buFont typeface="Arial"/>
              <a:buNone/>
              <a:defRPr sz="4000" b="0" i="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62"/>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0"/>
        <p:cNvGrpSpPr/>
        <p:nvPr/>
      </p:nvGrpSpPr>
      <p:grpSpPr>
        <a:xfrm>
          <a:off x="0" y="0"/>
          <a:ext cx="0" cy="0"/>
          <a:chOff x="0" y="0"/>
          <a:chExt cx="0" cy="0"/>
        </a:xfrm>
      </p:grpSpPr>
      <p:sp>
        <p:nvSpPr>
          <p:cNvPr id="101" name="Google Shape;101;p63"/>
          <p:cNvSpPr txBox="1">
            <a:spLocks noGrp="1"/>
          </p:cNvSpPr>
          <p:nvPr>
            <p:ph type="title"/>
          </p:nvPr>
        </p:nvSpPr>
        <p:spPr>
          <a:xfrm>
            <a:off x="854699" y="1153918"/>
            <a:ext cx="9833429" cy="1028700"/>
          </a:xfrm>
          <a:prstGeom prst="rect">
            <a:avLst/>
          </a:prstGeom>
          <a:noFill/>
          <a:ln>
            <a:noFill/>
          </a:ln>
        </p:spPr>
        <p:txBody>
          <a:bodyPr spcFirstLastPara="1" wrap="square" lIns="0" tIns="0" rIns="0" bIns="0" anchor="t" anchorCtr="0">
            <a:noAutofit/>
          </a:bodyPr>
          <a:lstStyle>
            <a:lvl1pPr lvl="0" algn="l">
              <a:lnSpc>
                <a:spcPct val="75000"/>
              </a:lnSpc>
              <a:spcBef>
                <a:spcPts val="0"/>
              </a:spcBef>
              <a:spcAft>
                <a:spcPts val="0"/>
              </a:spcAft>
              <a:buClr>
                <a:srgbClr val="1E22AA"/>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63"/>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Custom Layout">
  <p:cSld name="1_Custom Layout">
    <p:spTree>
      <p:nvGrpSpPr>
        <p:cNvPr id="1" name="Shape 103"/>
        <p:cNvGrpSpPr/>
        <p:nvPr/>
      </p:nvGrpSpPr>
      <p:grpSpPr>
        <a:xfrm>
          <a:off x="0" y="0"/>
          <a:ext cx="0" cy="0"/>
          <a:chOff x="0" y="0"/>
          <a:chExt cx="0" cy="0"/>
        </a:xfrm>
      </p:grpSpPr>
      <p:pic>
        <p:nvPicPr>
          <p:cNvPr id="104" name="Google Shape;104;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61430" y="6188662"/>
            <a:ext cx="1378271" cy="643459"/>
          </a:xfrm>
          <a:prstGeom prst="rect">
            <a:avLst/>
          </a:prstGeom>
          <a:noFill/>
          <a:ln>
            <a:noFill/>
          </a:ln>
        </p:spPr>
      </p:pic>
      <p:sp>
        <p:nvSpPr>
          <p:cNvPr id="105" name="Google Shape;105;p64"/>
          <p:cNvSpPr/>
          <p:nvPr/>
        </p:nvSpPr>
        <p:spPr>
          <a:xfrm>
            <a:off x="11432327" y="6318703"/>
            <a:ext cx="370114" cy="370114"/>
          </a:xfrm>
          <a:prstGeom prst="ellipse">
            <a:avLst/>
          </a:prstGeom>
          <a:solidFill>
            <a:srgbClr val="1E22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6" name="Google Shape;106;p64"/>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07"/>
        <p:cNvGrpSpPr/>
        <p:nvPr/>
      </p:nvGrpSpPr>
      <p:grpSpPr>
        <a:xfrm>
          <a:off x="0" y="0"/>
          <a:ext cx="0" cy="0"/>
          <a:chOff x="0" y="0"/>
          <a:chExt cx="0" cy="0"/>
        </a:xfrm>
      </p:grpSpPr>
      <p:sp>
        <p:nvSpPr>
          <p:cNvPr id="108" name="Google Shape;108;p65"/>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09"/>
        <p:cNvGrpSpPr/>
        <p:nvPr/>
      </p:nvGrpSpPr>
      <p:grpSpPr>
        <a:xfrm>
          <a:off x="0" y="0"/>
          <a:ext cx="0" cy="0"/>
          <a:chOff x="0" y="0"/>
          <a:chExt cx="0" cy="0"/>
        </a:xfrm>
      </p:grpSpPr>
      <p:sp>
        <p:nvSpPr>
          <p:cNvPr id="110" name="Google Shape;110;p66"/>
          <p:cNvSpPr txBox="1">
            <a:spLocks noGrp="1"/>
          </p:cNvSpPr>
          <p:nvPr>
            <p:ph type="title"/>
          </p:nvPr>
        </p:nvSpPr>
        <p:spPr>
          <a:xfrm>
            <a:off x="854700" y="2307034"/>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66"/>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12" name="Google Shape;112;p66"/>
          <p:cNvSpPr>
            <a:spLocks noGrp="1"/>
          </p:cNvSpPr>
          <p:nvPr>
            <p:ph type="pic" idx="2"/>
          </p:nvPr>
        </p:nvSpPr>
        <p:spPr>
          <a:xfrm>
            <a:off x="6407350" y="1629073"/>
            <a:ext cx="3599854" cy="35998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3" name="Google Shape;113;p66"/>
          <p:cNvSpPr>
            <a:spLocks noGrp="1"/>
          </p:cNvSpPr>
          <p:nvPr>
            <p:ph type="pic" idx="3"/>
          </p:nvPr>
        </p:nvSpPr>
        <p:spPr>
          <a:xfrm>
            <a:off x="10392073" y="1629073"/>
            <a:ext cx="3599854" cy="35998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sp>
        <p:nvSpPr>
          <p:cNvPr id="26" name="Google Shape;26;p42"/>
          <p:cNvSpPr txBox="1">
            <a:spLocks noGrp="1"/>
          </p:cNvSpPr>
          <p:nvPr>
            <p:ph type="title"/>
          </p:nvPr>
        </p:nvSpPr>
        <p:spPr>
          <a:xfrm>
            <a:off x="854699" y="1162796"/>
            <a:ext cx="9833429" cy="1028700"/>
          </a:xfrm>
          <a:prstGeom prst="rect">
            <a:avLst/>
          </a:prstGeom>
          <a:noFill/>
          <a:ln>
            <a:noFill/>
          </a:ln>
        </p:spPr>
        <p:txBody>
          <a:bodyPr spcFirstLastPara="1" wrap="square" lIns="0" tIns="0" rIns="0" bIns="0" anchor="t" anchorCtr="0">
            <a:noAutofit/>
          </a:bodyPr>
          <a:lstStyle>
            <a:lvl1pPr lvl="0" algn="l">
              <a:lnSpc>
                <a:spcPct val="75000"/>
              </a:lnSpc>
              <a:spcBef>
                <a:spcPts val="0"/>
              </a:spcBef>
              <a:spcAft>
                <a:spcPts val="0"/>
              </a:spcAft>
              <a:buClr>
                <a:srgbClr val="1E22AA"/>
              </a:buClr>
              <a:buSzPts val="36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2"/>
          <p:cNvSpPr txBox="1">
            <a:spLocks noGrp="1"/>
          </p:cNvSpPr>
          <p:nvPr>
            <p:ph type="body" idx="1"/>
          </p:nvPr>
        </p:nvSpPr>
        <p:spPr>
          <a:xfrm>
            <a:off x="854699" y="2017946"/>
            <a:ext cx="9833429" cy="3429000"/>
          </a:xfrm>
          <a:prstGeom prst="rect">
            <a:avLst/>
          </a:prstGeom>
          <a:noFill/>
          <a:ln>
            <a:noFill/>
          </a:ln>
        </p:spPr>
        <p:txBody>
          <a:bodyPr spcFirstLastPara="1" wrap="square" lIns="0" tIns="0" rIns="0" bIns="0" anchor="t" anchorCtr="0">
            <a:normAutofit/>
          </a:bodyPr>
          <a:lstStyle>
            <a:lvl1pPr marL="457200" lvl="0" indent="-355600" algn="l">
              <a:lnSpc>
                <a:spcPct val="150000"/>
              </a:lnSpc>
              <a:spcBef>
                <a:spcPts val="1000"/>
              </a:spcBef>
              <a:spcAft>
                <a:spcPts val="0"/>
              </a:spcAft>
              <a:buClr>
                <a:srgbClr val="FF5A5A"/>
              </a:buClr>
              <a:buSzPts val="2000"/>
              <a:buFont typeface="Arial"/>
              <a:buChar char="•"/>
              <a:defRPr sz="2000" b="1">
                <a:latin typeface="Century Gothic"/>
                <a:ea typeface="Century Gothic"/>
                <a:cs typeface="Century Gothic"/>
                <a:sym typeface="Century Gothic"/>
              </a:defRPr>
            </a:lvl1pPr>
            <a:lvl2pPr marL="914400" lvl="1" indent="-342900" algn="l">
              <a:lnSpc>
                <a:spcPct val="100000"/>
              </a:lnSpc>
              <a:spcBef>
                <a:spcPts val="499"/>
              </a:spcBef>
              <a:spcAft>
                <a:spcPts val="0"/>
              </a:spcAft>
              <a:buClr>
                <a:srgbClr val="FF5A5A"/>
              </a:buClr>
              <a:buSzPts val="1800"/>
              <a:buFont typeface="Arial"/>
              <a:buChar char="•"/>
              <a:defRPr sz="1800" b="0" i="0">
                <a:solidFill>
                  <a:schemeClr val="lt2"/>
                </a:solidFill>
                <a:latin typeface="Century Gothic"/>
                <a:ea typeface="Century Gothic"/>
                <a:cs typeface="Century Gothic"/>
                <a:sym typeface="Century Gothic"/>
              </a:defRPr>
            </a:lvl2pPr>
            <a:lvl3pPr marL="1371600" lvl="2" indent="-330200" algn="l">
              <a:lnSpc>
                <a:spcPct val="100000"/>
              </a:lnSpc>
              <a:spcBef>
                <a:spcPts val="499"/>
              </a:spcBef>
              <a:spcAft>
                <a:spcPts val="0"/>
              </a:spcAft>
              <a:buClr>
                <a:srgbClr val="FF5A5A"/>
              </a:buClr>
              <a:buSzPts val="1600"/>
              <a:buFont typeface="Arial"/>
              <a:buChar char="•"/>
              <a:defRPr sz="1600">
                <a:solidFill>
                  <a:schemeClr val="lt2"/>
                </a:solidFill>
                <a:latin typeface="Century Gothic"/>
                <a:ea typeface="Century Gothic"/>
                <a:cs typeface="Century Gothic"/>
                <a:sym typeface="Century Gothic"/>
              </a:defRPr>
            </a:lvl3pPr>
            <a:lvl4pPr marL="1828800" lvl="3" indent="-317500" algn="l">
              <a:lnSpc>
                <a:spcPct val="100000"/>
              </a:lnSpc>
              <a:spcBef>
                <a:spcPts val="499"/>
              </a:spcBef>
              <a:spcAft>
                <a:spcPts val="0"/>
              </a:spcAft>
              <a:buClr>
                <a:srgbClr val="FF5A5A"/>
              </a:buClr>
              <a:buSzPts val="1400"/>
              <a:buFont typeface="Arial"/>
              <a:buChar char="•"/>
              <a:defRPr sz="1400">
                <a:solidFill>
                  <a:schemeClr val="lt2"/>
                </a:solidFill>
                <a:latin typeface="Century Gothic"/>
                <a:ea typeface="Century Gothic"/>
                <a:cs typeface="Century Gothic"/>
                <a:sym typeface="Century Gothic"/>
              </a:defRPr>
            </a:lvl4pPr>
            <a:lvl5pPr marL="2286000" lvl="4" indent="-304800" algn="l">
              <a:lnSpc>
                <a:spcPct val="150000"/>
              </a:lnSpc>
              <a:spcBef>
                <a:spcPts val="499"/>
              </a:spcBef>
              <a:spcAft>
                <a:spcPts val="0"/>
              </a:spcAft>
              <a:buClr>
                <a:srgbClr val="FF5A5A"/>
              </a:buClr>
              <a:buSzPts val="1200"/>
              <a:buFont typeface="Arial"/>
              <a:buChar char="•"/>
              <a:defRPr sz="1200">
                <a:solidFill>
                  <a:schemeClr val="lt2"/>
                </a:solidFill>
                <a:latin typeface="Century Gothic"/>
                <a:ea typeface="Century Gothic"/>
                <a:cs typeface="Century Gothic"/>
                <a:sym typeface="Century Gothic"/>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28" name="Google Shape;28;p42"/>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114"/>
        <p:cNvGrpSpPr/>
        <p:nvPr/>
      </p:nvGrpSpPr>
      <p:grpSpPr>
        <a:xfrm>
          <a:off x="0" y="0"/>
          <a:ext cx="0" cy="0"/>
          <a:chOff x="0" y="0"/>
          <a:chExt cx="0" cy="0"/>
        </a:xfrm>
      </p:grpSpPr>
      <p:sp>
        <p:nvSpPr>
          <p:cNvPr id="115" name="Google Shape;115;p67"/>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16" name="Google Shape;116;p67"/>
          <p:cNvSpPr>
            <a:spLocks noGrp="1"/>
          </p:cNvSpPr>
          <p:nvPr>
            <p:ph type="pic" idx="2"/>
          </p:nvPr>
        </p:nvSpPr>
        <p:spPr>
          <a:xfrm>
            <a:off x="-1797560" y="1629073"/>
            <a:ext cx="3599854" cy="35998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7" name="Google Shape;117;p67"/>
          <p:cNvSpPr>
            <a:spLocks noGrp="1"/>
          </p:cNvSpPr>
          <p:nvPr>
            <p:ph type="pic" idx="3"/>
          </p:nvPr>
        </p:nvSpPr>
        <p:spPr>
          <a:xfrm>
            <a:off x="2162471" y="1629073"/>
            <a:ext cx="3599854" cy="35998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8" name="Google Shape;118;p67"/>
          <p:cNvSpPr>
            <a:spLocks noGrp="1"/>
          </p:cNvSpPr>
          <p:nvPr>
            <p:ph type="pic" idx="4"/>
          </p:nvPr>
        </p:nvSpPr>
        <p:spPr>
          <a:xfrm>
            <a:off x="6277272" y="1629074"/>
            <a:ext cx="3599854" cy="35998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9" name="Google Shape;119;p67"/>
          <p:cNvSpPr>
            <a:spLocks noGrp="1"/>
          </p:cNvSpPr>
          <p:nvPr>
            <p:ph type="pic" idx="5"/>
          </p:nvPr>
        </p:nvSpPr>
        <p:spPr>
          <a:xfrm>
            <a:off x="10392073" y="1629073"/>
            <a:ext cx="3599854" cy="35998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20"/>
        <p:cNvGrpSpPr/>
        <p:nvPr/>
      </p:nvGrpSpPr>
      <p:grpSpPr>
        <a:xfrm>
          <a:off x="0" y="0"/>
          <a:ext cx="0" cy="0"/>
          <a:chOff x="0" y="0"/>
          <a:chExt cx="0" cy="0"/>
        </a:xfrm>
      </p:grpSpPr>
      <p:sp>
        <p:nvSpPr>
          <p:cNvPr id="121" name="Google Shape;121;p68"/>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22" name="Google Shape;122;p68"/>
          <p:cNvSpPr>
            <a:spLocks noGrp="1"/>
          </p:cNvSpPr>
          <p:nvPr>
            <p:ph type="pic" idx="2"/>
          </p:nvPr>
        </p:nvSpPr>
        <p:spPr>
          <a:xfrm>
            <a:off x="-1797560" y="1629073"/>
            <a:ext cx="3599854" cy="35998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3" name="Google Shape;123;p68"/>
          <p:cNvSpPr>
            <a:spLocks noGrp="1"/>
          </p:cNvSpPr>
          <p:nvPr>
            <p:ph type="pic" idx="3"/>
          </p:nvPr>
        </p:nvSpPr>
        <p:spPr>
          <a:xfrm>
            <a:off x="2162471" y="1629073"/>
            <a:ext cx="3599854" cy="35998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4" name="Google Shape;124;p68"/>
          <p:cNvSpPr>
            <a:spLocks noGrp="1"/>
          </p:cNvSpPr>
          <p:nvPr>
            <p:ph type="pic" idx="4"/>
          </p:nvPr>
        </p:nvSpPr>
        <p:spPr>
          <a:xfrm>
            <a:off x="6122502" y="1629073"/>
            <a:ext cx="3599854" cy="35998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125"/>
        <p:cNvGrpSpPr/>
        <p:nvPr/>
      </p:nvGrpSpPr>
      <p:grpSpPr>
        <a:xfrm>
          <a:off x="0" y="0"/>
          <a:ext cx="0" cy="0"/>
          <a:chOff x="0" y="0"/>
          <a:chExt cx="0" cy="0"/>
        </a:xfrm>
      </p:grpSpPr>
      <p:sp>
        <p:nvSpPr>
          <p:cNvPr id="126" name="Google Shape;126;p69"/>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27" name="Google Shape;127;p69"/>
          <p:cNvSpPr>
            <a:spLocks noGrp="1"/>
          </p:cNvSpPr>
          <p:nvPr>
            <p:ph type="pic" idx="2"/>
          </p:nvPr>
        </p:nvSpPr>
        <p:spPr>
          <a:xfrm>
            <a:off x="1596572" y="1554465"/>
            <a:ext cx="4126316" cy="4126316"/>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28"/>
        <p:cNvGrpSpPr/>
        <p:nvPr/>
      </p:nvGrpSpPr>
      <p:grpSpPr>
        <a:xfrm>
          <a:off x="0" y="0"/>
          <a:ext cx="0" cy="0"/>
          <a:chOff x="0" y="0"/>
          <a:chExt cx="0" cy="0"/>
        </a:xfrm>
      </p:grpSpPr>
      <p:sp>
        <p:nvSpPr>
          <p:cNvPr id="129" name="Google Shape;129;p70"/>
          <p:cNvSpPr txBox="1">
            <a:spLocks noGrp="1"/>
          </p:cNvSpPr>
          <p:nvPr>
            <p:ph type="title"/>
          </p:nvPr>
        </p:nvSpPr>
        <p:spPr>
          <a:xfrm>
            <a:off x="854699" y="1153918"/>
            <a:ext cx="9833429" cy="1028700"/>
          </a:xfrm>
          <a:prstGeom prst="rect">
            <a:avLst/>
          </a:prstGeom>
          <a:noFill/>
          <a:ln>
            <a:noFill/>
          </a:ln>
        </p:spPr>
        <p:txBody>
          <a:bodyPr spcFirstLastPara="1" wrap="square" lIns="0" tIns="0" rIns="0" bIns="0" anchor="t" anchorCtr="0">
            <a:noAutofit/>
          </a:bodyPr>
          <a:lstStyle>
            <a:lvl1pPr lvl="0" algn="l">
              <a:lnSpc>
                <a:spcPct val="75000"/>
              </a:lnSpc>
              <a:spcBef>
                <a:spcPts val="0"/>
              </a:spcBef>
              <a:spcAft>
                <a:spcPts val="0"/>
              </a:spcAft>
              <a:buClr>
                <a:srgbClr val="1E22AA"/>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70"/>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31" name="Google Shape;131;p70"/>
          <p:cNvSpPr>
            <a:spLocks noGrp="1"/>
          </p:cNvSpPr>
          <p:nvPr>
            <p:ph type="pic" idx="2"/>
          </p:nvPr>
        </p:nvSpPr>
        <p:spPr>
          <a:xfrm>
            <a:off x="1755598" y="2818757"/>
            <a:ext cx="1708219" cy="1708219"/>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2" name="Google Shape;132;p70"/>
          <p:cNvSpPr>
            <a:spLocks noGrp="1"/>
          </p:cNvSpPr>
          <p:nvPr>
            <p:ph type="pic" idx="3"/>
          </p:nvPr>
        </p:nvSpPr>
        <p:spPr>
          <a:xfrm>
            <a:off x="4057059" y="2818757"/>
            <a:ext cx="1708219" cy="1708219"/>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3" name="Google Shape;133;p70"/>
          <p:cNvSpPr>
            <a:spLocks noGrp="1"/>
          </p:cNvSpPr>
          <p:nvPr>
            <p:ph type="pic" idx="4"/>
          </p:nvPr>
        </p:nvSpPr>
        <p:spPr>
          <a:xfrm>
            <a:off x="6358520" y="2818757"/>
            <a:ext cx="1708219" cy="1708219"/>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4" name="Google Shape;134;p70"/>
          <p:cNvSpPr>
            <a:spLocks noGrp="1"/>
          </p:cNvSpPr>
          <p:nvPr>
            <p:ph type="pic" idx="5"/>
          </p:nvPr>
        </p:nvSpPr>
        <p:spPr>
          <a:xfrm>
            <a:off x="8659980" y="2818757"/>
            <a:ext cx="1708219" cy="1708219"/>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135"/>
        <p:cNvGrpSpPr/>
        <p:nvPr/>
      </p:nvGrpSpPr>
      <p:grpSpPr>
        <a:xfrm>
          <a:off x="0" y="0"/>
          <a:ext cx="0" cy="0"/>
          <a:chOff x="0" y="0"/>
          <a:chExt cx="0" cy="0"/>
        </a:xfrm>
      </p:grpSpPr>
      <p:sp>
        <p:nvSpPr>
          <p:cNvPr id="136" name="Google Shape;136;p71"/>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37" name="Google Shape;137;p71"/>
          <p:cNvSpPr>
            <a:spLocks noGrp="1"/>
          </p:cNvSpPr>
          <p:nvPr>
            <p:ph type="pic" idx="2"/>
          </p:nvPr>
        </p:nvSpPr>
        <p:spPr>
          <a:xfrm>
            <a:off x="1596572" y="1977275"/>
            <a:ext cx="2638602" cy="2638602"/>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8" name="Google Shape;138;p71"/>
          <p:cNvSpPr/>
          <p:nvPr/>
        </p:nvSpPr>
        <p:spPr>
          <a:xfrm>
            <a:off x="5883284" y="1060173"/>
            <a:ext cx="7261609" cy="7261609"/>
          </a:xfrm>
          <a:prstGeom prst="ellipse">
            <a:avLst/>
          </a:prstGeom>
          <a:noFill/>
          <a:ln w="9525" cap="flat" cmpd="sng">
            <a:solidFill>
              <a:schemeClr val="dk1">
                <a:alpha val="9411"/>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39" name="Google Shape;139;p71"/>
          <p:cNvSpPr>
            <a:spLocks noGrp="1"/>
          </p:cNvSpPr>
          <p:nvPr>
            <p:ph type="pic" idx="3"/>
          </p:nvPr>
        </p:nvSpPr>
        <p:spPr>
          <a:xfrm>
            <a:off x="4736930" y="1977275"/>
            <a:ext cx="2638602" cy="2638602"/>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0" name="Google Shape;140;p71"/>
          <p:cNvSpPr>
            <a:spLocks noGrp="1"/>
          </p:cNvSpPr>
          <p:nvPr>
            <p:ph type="pic" idx="4"/>
          </p:nvPr>
        </p:nvSpPr>
        <p:spPr>
          <a:xfrm>
            <a:off x="7877287" y="1977275"/>
            <a:ext cx="2638602" cy="2638602"/>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41"/>
        <p:cNvGrpSpPr/>
        <p:nvPr/>
      </p:nvGrpSpPr>
      <p:grpSpPr>
        <a:xfrm>
          <a:off x="0" y="0"/>
          <a:ext cx="0" cy="0"/>
          <a:chOff x="0" y="0"/>
          <a:chExt cx="0" cy="0"/>
        </a:xfrm>
      </p:grpSpPr>
      <p:sp>
        <p:nvSpPr>
          <p:cNvPr id="142" name="Google Shape;142;p72"/>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43" name="Google Shape;143;p72"/>
          <p:cNvSpPr>
            <a:spLocks noGrp="1"/>
          </p:cNvSpPr>
          <p:nvPr>
            <p:ph type="pic" idx="2"/>
          </p:nvPr>
        </p:nvSpPr>
        <p:spPr>
          <a:xfrm>
            <a:off x="-246506" y="2506570"/>
            <a:ext cx="2222106" cy="2222106"/>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4" name="Google Shape;144;p72"/>
          <p:cNvSpPr>
            <a:spLocks noGrp="1"/>
          </p:cNvSpPr>
          <p:nvPr>
            <p:ph type="pic" idx="3"/>
          </p:nvPr>
        </p:nvSpPr>
        <p:spPr>
          <a:xfrm>
            <a:off x="1729094" y="1554465"/>
            <a:ext cx="4126316" cy="4126316"/>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5" name="Google Shape;145;p72"/>
          <p:cNvSpPr/>
          <p:nvPr/>
        </p:nvSpPr>
        <p:spPr>
          <a:xfrm>
            <a:off x="4610912" y="-340575"/>
            <a:ext cx="7916398" cy="7916396"/>
          </a:xfrm>
          <a:prstGeom prst="ellipse">
            <a:avLst/>
          </a:prstGeom>
          <a:noFill/>
          <a:ln w="9525" cap="flat" cmpd="sng">
            <a:solidFill>
              <a:schemeClr val="dk1">
                <a:alpha val="9411"/>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146"/>
        <p:cNvGrpSpPr/>
        <p:nvPr/>
      </p:nvGrpSpPr>
      <p:grpSpPr>
        <a:xfrm>
          <a:off x="0" y="0"/>
          <a:ext cx="0" cy="0"/>
          <a:chOff x="0" y="0"/>
          <a:chExt cx="0" cy="0"/>
        </a:xfrm>
      </p:grpSpPr>
      <p:sp>
        <p:nvSpPr>
          <p:cNvPr id="147" name="Google Shape;147;p73"/>
          <p:cNvSpPr/>
          <p:nvPr/>
        </p:nvSpPr>
        <p:spPr>
          <a:xfrm>
            <a:off x="712381" y="361507"/>
            <a:ext cx="4247546" cy="4678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8" name="Google Shape;148;p73"/>
          <p:cNvSpPr/>
          <p:nvPr/>
        </p:nvSpPr>
        <p:spPr>
          <a:xfrm>
            <a:off x="2675390" y="-529198"/>
            <a:ext cx="7916398" cy="7916396"/>
          </a:xfrm>
          <a:prstGeom prst="ellipse">
            <a:avLst/>
          </a:prstGeom>
          <a:noFill/>
          <a:ln w="9525" cap="flat" cmpd="sng">
            <a:solidFill>
              <a:schemeClr val="dk1">
                <a:alpha val="9411"/>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9" name="Google Shape;149;p73"/>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50" name="Google Shape;150;p73"/>
          <p:cNvSpPr>
            <a:spLocks noGrp="1"/>
          </p:cNvSpPr>
          <p:nvPr>
            <p:ph type="pic" idx="2"/>
          </p:nvPr>
        </p:nvSpPr>
        <p:spPr>
          <a:xfrm>
            <a:off x="4034972" y="1355682"/>
            <a:ext cx="4126316" cy="4126316"/>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1" name="Google Shape;151;p73"/>
          <p:cNvSpPr>
            <a:spLocks noGrp="1"/>
          </p:cNvSpPr>
          <p:nvPr>
            <p:ph type="pic" idx="3"/>
          </p:nvPr>
        </p:nvSpPr>
        <p:spPr>
          <a:xfrm>
            <a:off x="1729093" y="606879"/>
            <a:ext cx="2305879" cy="2305879"/>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2" name="Google Shape;152;p73"/>
          <p:cNvSpPr>
            <a:spLocks noGrp="1"/>
          </p:cNvSpPr>
          <p:nvPr>
            <p:ph type="pic" idx="4"/>
          </p:nvPr>
        </p:nvSpPr>
        <p:spPr>
          <a:xfrm>
            <a:off x="8161288" y="3924922"/>
            <a:ext cx="2305879" cy="2305879"/>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Custom Layout">
  <p:cSld name="4_Custom Layout">
    <p:bg>
      <p:bgPr>
        <a:solidFill>
          <a:schemeClr val="accent1"/>
        </a:solidFill>
        <a:effectLst/>
      </p:bgPr>
    </p:bg>
    <p:spTree>
      <p:nvGrpSpPr>
        <p:cNvPr id="1" name="Shape 153"/>
        <p:cNvGrpSpPr/>
        <p:nvPr/>
      </p:nvGrpSpPr>
      <p:grpSpPr>
        <a:xfrm>
          <a:off x="0" y="0"/>
          <a:ext cx="0" cy="0"/>
          <a:chOff x="0" y="0"/>
          <a:chExt cx="0" cy="0"/>
        </a:xfrm>
      </p:grpSpPr>
      <p:sp>
        <p:nvSpPr>
          <p:cNvPr id="154" name="Google Shape;154;p74"/>
          <p:cNvSpPr txBox="1">
            <a:spLocks noGrp="1"/>
          </p:cNvSpPr>
          <p:nvPr>
            <p:ph type="title"/>
          </p:nvPr>
        </p:nvSpPr>
        <p:spPr>
          <a:xfrm>
            <a:off x="854697" y="2298794"/>
            <a:ext cx="4187371" cy="1783443"/>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4000"/>
              <a:buFont typeface="Arial"/>
              <a:buNone/>
              <a:defRPr sz="4000" b="0" i="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74"/>
          <p:cNvSpPr>
            <a:spLocks noGrp="1"/>
          </p:cNvSpPr>
          <p:nvPr>
            <p:ph type="pic" idx="2"/>
          </p:nvPr>
        </p:nvSpPr>
        <p:spPr>
          <a:xfrm>
            <a:off x="9500097" y="1285773"/>
            <a:ext cx="4286454" cy="428645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6" name="Google Shape;156;p74"/>
          <p:cNvSpPr>
            <a:spLocks noGrp="1"/>
          </p:cNvSpPr>
          <p:nvPr>
            <p:ph type="pic" idx="3"/>
          </p:nvPr>
        </p:nvSpPr>
        <p:spPr>
          <a:xfrm>
            <a:off x="4599369" y="1285774"/>
            <a:ext cx="4370387" cy="4286453"/>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7" name="Google Shape;157;p74"/>
          <p:cNvSpPr/>
          <p:nvPr/>
        </p:nvSpPr>
        <p:spPr>
          <a:xfrm>
            <a:off x="11432327" y="6318703"/>
            <a:ext cx="370114" cy="37011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58" name="Google Shape;158;p74"/>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159" name="Google Shape;159;p7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30754" y="6250580"/>
            <a:ext cx="3004610" cy="448056"/>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solidFill>
          <a:srgbClr val="1E22AA"/>
        </a:solidFill>
        <a:effectLst/>
      </p:bgPr>
    </p:bg>
    <p:spTree>
      <p:nvGrpSpPr>
        <p:cNvPr id="1" name="Shape 160"/>
        <p:cNvGrpSpPr/>
        <p:nvPr/>
      </p:nvGrpSpPr>
      <p:grpSpPr>
        <a:xfrm>
          <a:off x="0" y="0"/>
          <a:ext cx="0" cy="0"/>
          <a:chOff x="0" y="0"/>
          <a:chExt cx="0" cy="0"/>
        </a:xfrm>
      </p:grpSpPr>
      <p:pic>
        <p:nvPicPr>
          <p:cNvPr id="161" name="Google Shape;161;p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284984" y="512060"/>
            <a:ext cx="2716679" cy="2666394"/>
          </a:xfrm>
          <a:prstGeom prst="rect">
            <a:avLst/>
          </a:prstGeom>
          <a:noFill/>
          <a:ln>
            <a:noFill/>
          </a:ln>
        </p:spPr>
      </p:pic>
      <p:sp>
        <p:nvSpPr>
          <p:cNvPr id="162" name="Google Shape;162;p75"/>
          <p:cNvSpPr txBox="1">
            <a:spLocks noGrp="1"/>
          </p:cNvSpPr>
          <p:nvPr>
            <p:ph type="title"/>
          </p:nvPr>
        </p:nvSpPr>
        <p:spPr>
          <a:xfrm>
            <a:off x="810882" y="2335945"/>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4000"/>
              <a:buFont typeface="Arial"/>
              <a:buNone/>
              <a:defRPr sz="4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75"/>
          <p:cNvSpPr>
            <a:spLocks noGrp="1"/>
          </p:cNvSpPr>
          <p:nvPr>
            <p:ph type="pic" idx="2"/>
          </p:nvPr>
        </p:nvSpPr>
        <p:spPr>
          <a:xfrm>
            <a:off x="4983440" y="1385926"/>
            <a:ext cx="3683482" cy="3683482"/>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4" name="Google Shape;164;p75"/>
          <p:cNvSpPr>
            <a:spLocks noGrp="1"/>
          </p:cNvSpPr>
          <p:nvPr>
            <p:ph type="pic" idx="3"/>
          </p:nvPr>
        </p:nvSpPr>
        <p:spPr>
          <a:xfrm>
            <a:off x="8998848" y="1385926"/>
            <a:ext cx="3683482" cy="3683482"/>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5" name="Google Shape;165;p75"/>
          <p:cNvSpPr/>
          <p:nvPr/>
        </p:nvSpPr>
        <p:spPr>
          <a:xfrm>
            <a:off x="11432327" y="6318703"/>
            <a:ext cx="370114" cy="37011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66" name="Google Shape;166;p75"/>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167" name="Google Shape;167;p7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0754" y="6250580"/>
            <a:ext cx="3004610" cy="44805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5 Custom Layout">
  <p:cSld name="2_5 Custom Layout">
    <p:bg>
      <p:bgPr>
        <a:solidFill>
          <a:srgbClr val="1E22AA"/>
        </a:solidFill>
        <a:effectLst/>
      </p:bgPr>
    </p:bg>
    <p:spTree>
      <p:nvGrpSpPr>
        <p:cNvPr id="1" name="Shape 168"/>
        <p:cNvGrpSpPr/>
        <p:nvPr/>
      </p:nvGrpSpPr>
      <p:grpSpPr>
        <a:xfrm>
          <a:off x="0" y="0"/>
          <a:ext cx="0" cy="0"/>
          <a:chOff x="0" y="0"/>
          <a:chExt cx="0" cy="0"/>
        </a:xfrm>
      </p:grpSpPr>
      <p:sp>
        <p:nvSpPr>
          <p:cNvPr id="169" name="Google Shape;169;p76"/>
          <p:cNvSpPr/>
          <p:nvPr/>
        </p:nvSpPr>
        <p:spPr>
          <a:xfrm>
            <a:off x="11432327" y="6318703"/>
            <a:ext cx="370114" cy="37011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70" name="Google Shape;170;p76"/>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171" name="Google Shape;171;p7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30754" y="6250580"/>
            <a:ext cx="3004610" cy="44805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29"/>
        <p:cNvGrpSpPr/>
        <p:nvPr/>
      </p:nvGrpSpPr>
      <p:grpSpPr>
        <a:xfrm>
          <a:off x="0" y="0"/>
          <a:ext cx="0" cy="0"/>
          <a:chOff x="0" y="0"/>
          <a:chExt cx="0" cy="0"/>
        </a:xfrm>
      </p:grpSpPr>
      <p:sp>
        <p:nvSpPr>
          <p:cNvPr id="30" name="Google Shape;30;p43"/>
          <p:cNvSpPr/>
          <p:nvPr/>
        </p:nvSpPr>
        <p:spPr>
          <a:xfrm>
            <a:off x="10239153" y="382772"/>
            <a:ext cx="1743740" cy="49973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1" name="Google Shape;31;p43"/>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32" name="Google Shape;32;p43"/>
          <p:cNvSpPr/>
          <p:nvPr/>
        </p:nvSpPr>
        <p:spPr>
          <a:xfrm>
            <a:off x="9841783" y="325400"/>
            <a:ext cx="4700433" cy="4700433"/>
          </a:xfrm>
          <a:prstGeom prst="ellipse">
            <a:avLst/>
          </a:prstGeom>
          <a:solidFill>
            <a:srgbClr val="1E22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33" name="Google Shape;33;p4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943790" y="4437954"/>
            <a:ext cx="2331719" cy="2179388"/>
          </a:xfrm>
          <a:prstGeom prst="rect">
            <a:avLst/>
          </a:prstGeom>
          <a:noFill/>
          <a:ln>
            <a:noFill/>
          </a:ln>
        </p:spPr>
      </p:pic>
      <p:sp>
        <p:nvSpPr>
          <p:cNvPr id="34" name="Google Shape;34;p43"/>
          <p:cNvSpPr txBox="1">
            <a:spLocks noGrp="1"/>
          </p:cNvSpPr>
          <p:nvPr>
            <p:ph type="body" idx="1"/>
          </p:nvPr>
        </p:nvSpPr>
        <p:spPr>
          <a:xfrm>
            <a:off x="846075" y="2302071"/>
            <a:ext cx="4892958" cy="3429000"/>
          </a:xfrm>
          <a:prstGeom prst="rect">
            <a:avLst/>
          </a:prstGeom>
          <a:noFill/>
          <a:ln>
            <a:noFill/>
          </a:ln>
        </p:spPr>
        <p:txBody>
          <a:bodyPr spcFirstLastPara="1" wrap="square" lIns="0" tIns="0" rIns="0" bIns="0" anchor="t" anchorCtr="0">
            <a:normAutofit/>
          </a:bodyPr>
          <a:lstStyle>
            <a:lvl1pPr marL="457200" lvl="0" indent="-355600" algn="l">
              <a:lnSpc>
                <a:spcPct val="100000"/>
              </a:lnSpc>
              <a:spcBef>
                <a:spcPts val="1000"/>
              </a:spcBef>
              <a:spcAft>
                <a:spcPts val="0"/>
              </a:spcAft>
              <a:buClr>
                <a:srgbClr val="FF5A5A"/>
              </a:buClr>
              <a:buSzPts val="2000"/>
              <a:buFont typeface="Arial"/>
              <a:buChar char="•"/>
              <a:defRPr sz="2000" b="1">
                <a:solidFill>
                  <a:schemeClr val="lt2"/>
                </a:solidFill>
                <a:latin typeface="Century Gothic"/>
                <a:ea typeface="Century Gothic"/>
                <a:cs typeface="Century Gothic"/>
                <a:sym typeface="Century Gothic"/>
              </a:defRPr>
            </a:lvl1pPr>
            <a:lvl2pPr marL="914400" lvl="1" indent="-342900" algn="l">
              <a:lnSpc>
                <a:spcPct val="100000"/>
              </a:lnSpc>
              <a:spcBef>
                <a:spcPts val="499"/>
              </a:spcBef>
              <a:spcAft>
                <a:spcPts val="0"/>
              </a:spcAft>
              <a:buClr>
                <a:srgbClr val="FF5A5A"/>
              </a:buClr>
              <a:buSzPts val="1800"/>
              <a:buFont typeface="Arial"/>
              <a:buChar char="•"/>
              <a:defRPr sz="1800" b="0" i="0">
                <a:solidFill>
                  <a:schemeClr val="lt2"/>
                </a:solidFill>
                <a:latin typeface="Century Gothic"/>
                <a:ea typeface="Century Gothic"/>
                <a:cs typeface="Century Gothic"/>
                <a:sym typeface="Century Gothic"/>
              </a:defRPr>
            </a:lvl2pPr>
            <a:lvl3pPr marL="1371600" lvl="2" indent="-330200" algn="l">
              <a:lnSpc>
                <a:spcPct val="100000"/>
              </a:lnSpc>
              <a:spcBef>
                <a:spcPts val="499"/>
              </a:spcBef>
              <a:spcAft>
                <a:spcPts val="0"/>
              </a:spcAft>
              <a:buClr>
                <a:srgbClr val="FF5A5A"/>
              </a:buClr>
              <a:buSzPts val="1600"/>
              <a:buFont typeface="Arial"/>
              <a:buChar char="•"/>
              <a:defRPr sz="1600">
                <a:solidFill>
                  <a:schemeClr val="lt2"/>
                </a:solidFill>
                <a:latin typeface="Century Gothic"/>
                <a:ea typeface="Century Gothic"/>
                <a:cs typeface="Century Gothic"/>
                <a:sym typeface="Century Gothic"/>
              </a:defRPr>
            </a:lvl3pPr>
            <a:lvl4pPr marL="1828800" lvl="3" indent="-317500" algn="l">
              <a:lnSpc>
                <a:spcPct val="100000"/>
              </a:lnSpc>
              <a:spcBef>
                <a:spcPts val="499"/>
              </a:spcBef>
              <a:spcAft>
                <a:spcPts val="0"/>
              </a:spcAft>
              <a:buClr>
                <a:srgbClr val="FF5A5A"/>
              </a:buClr>
              <a:buSzPts val="1400"/>
              <a:buFont typeface="Arial"/>
              <a:buChar char="•"/>
              <a:defRPr sz="1400">
                <a:solidFill>
                  <a:schemeClr val="lt2"/>
                </a:solidFill>
                <a:latin typeface="Century Gothic"/>
                <a:ea typeface="Century Gothic"/>
                <a:cs typeface="Century Gothic"/>
                <a:sym typeface="Century Gothic"/>
              </a:defRPr>
            </a:lvl4pPr>
            <a:lvl5pPr marL="2286000" lvl="4" indent="-304800" algn="l">
              <a:lnSpc>
                <a:spcPct val="150000"/>
              </a:lnSpc>
              <a:spcBef>
                <a:spcPts val="499"/>
              </a:spcBef>
              <a:spcAft>
                <a:spcPts val="0"/>
              </a:spcAft>
              <a:buClr>
                <a:srgbClr val="FF5A5A"/>
              </a:buClr>
              <a:buSzPts val="1200"/>
              <a:buFont typeface="Arial"/>
              <a:buChar char="•"/>
              <a:defRPr sz="1200">
                <a:solidFill>
                  <a:schemeClr val="lt2"/>
                </a:solidFill>
                <a:latin typeface="Century Gothic"/>
                <a:ea typeface="Century Gothic"/>
                <a:cs typeface="Century Gothic"/>
                <a:sym typeface="Century Gothic"/>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35" name="Google Shape;35;p43"/>
          <p:cNvSpPr>
            <a:spLocks noGrp="1"/>
          </p:cNvSpPr>
          <p:nvPr>
            <p:ph type="pic" idx="2"/>
          </p:nvPr>
        </p:nvSpPr>
        <p:spPr>
          <a:xfrm>
            <a:off x="6109398" y="1432831"/>
            <a:ext cx="5687367" cy="4324874"/>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 name="Google Shape;36;p43"/>
          <p:cNvSpPr txBox="1">
            <a:spLocks noGrp="1"/>
          </p:cNvSpPr>
          <p:nvPr>
            <p:ph type="title"/>
          </p:nvPr>
        </p:nvSpPr>
        <p:spPr>
          <a:xfrm>
            <a:off x="846074" y="1051047"/>
            <a:ext cx="5069272" cy="102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3600"/>
              <a:buFont typeface="Arial"/>
              <a:buNone/>
              <a:defRPr sz="3600" i="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5 Custom Layout">
  <p:cSld name="1_5 Custom Layout">
    <p:bg>
      <p:bgPr>
        <a:solidFill>
          <a:srgbClr val="1E22AA"/>
        </a:solidFill>
        <a:effectLst/>
      </p:bgPr>
    </p:bg>
    <p:spTree>
      <p:nvGrpSpPr>
        <p:cNvPr id="1" name="Shape 172"/>
        <p:cNvGrpSpPr/>
        <p:nvPr/>
      </p:nvGrpSpPr>
      <p:grpSpPr>
        <a:xfrm>
          <a:off x="0" y="0"/>
          <a:ext cx="0" cy="0"/>
          <a:chOff x="0" y="0"/>
          <a:chExt cx="0" cy="0"/>
        </a:xfrm>
      </p:grpSpPr>
      <p:pic>
        <p:nvPicPr>
          <p:cNvPr id="173" name="Google Shape;173;p77"/>
          <p:cNvPicPr preferRelativeResize="0"/>
          <p:nvPr/>
        </p:nvPicPr>
        <p:blipFill rotWithShape="1">
          <a:blip r:embed="rId2" cstate="screen">
            <a:alphaModFix/>
            <a:extLst>
              <a:ext uri="{28A0092B-C50C-407E-A947-70E740481C1C}">
                <a14:useLocalDpi xmlns:a14="http://schemas.microsoft.com/office/drawing/2010/main"/>
              </a:ext>
            </a:extLst>
          </a:blip>
          <a:srcRect r="-1874"/>
          <a:stretch/>
        </p:blipFill>
        <p:spPr>
          <a:xfrm rot="-1420918">
            <a:off x="1663253" y="1709168"/>
            <a:ext cx="3878838" cy="3884380"/>
          </a:xfrm>
          <a:prstGeom prst="ellipse">
            <a:avLst/>
          </a:prstGeom>
          <a:noFill/>
          <a:ln>
            <a:noFill/>
          </a:ln>
        </p:spPr>
      </p:pic>
      <p:sp>
        <p:nvSpPr>
          <p:cNvPr id="174" name="Google Shape;174;p77"/>
          <p:cNvSpPr>
            <a:spLocks noGrp="1"/>
          </p:cNvSpPr>
          <p:nvPr>
            <p:ph type="pic" idx="2"/>
          </p:nvPr>
        </p:nvSpPr>
        <p:spPr>
          <a:xfrm>
            <a:off x="-2504116" y="1429305"/>
            <a:ext cx="3885470" cy="3885470"/>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5" name="Google Shape;175;p77"/>
          <p:cNvSpPr/>
          <p:nvPr/>
        </p:nvSpPr>
        <p:spPr>
          <a:xfrm>
            <a:off x="2001636" y="1427057"/>
            <a:ext cx="3887718" cy="388771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6" name="Google Shape;176;p77"/>
          <p:cNvSpPr txBox="1">
            <a:spLocks noGrp="1"/>
          </p:cNvSpPr>
          <p:nvPr>
            <p:ph type="body" idx="1"/>
          </p:nvPr>
        </p:nvSpPr>
        <p:spPr>
          <a:xfrm>
            <a:off x="2226712" y="3141041"/>
            <a:ext cx="3406166" cy="914400"/>
          </a:xfrm>
          <a:prstGeom prst="rect">
            <a:avLst/>
          </a:prstGeom>
          <a:noFill/>
          <a:ln>
            <a:noFill/>
          </a:ln>
        </p:spPr>
        <p:txBody>
          <a:bodyPr spcFirstLastPara="1" wrap="square" lIns="0" tIns="0" rIns="0" bIns="0" anchor="t" anchorCtr="0">
            <a:normAutofit/>
          </a:bodyPr>
          <a:lstStyle>
            <a:lvl1pPr marL="457200" lvl="0" indent="-228600" algn="ctr">
              <a:lnSpc>
                <a:spcPct val="100000"/>
              </a:lnSpc>
              <a:spcBef>
                <a:spcPts val="1000"/>
              </a:spcBef>
              <a:spcAft>
                <a:spcPts val="0"/>
              </a:spcAft>
              <a:buClr>
                <a:srgbClr val="1E22AA"/>
              </a:buClr>
              <a:buSzPts val="1800"/>
              <a:buNone/>
              <a:defRPr sz="1800" b="0" i="1" u="none">
                <a:solidFill>
                  <a:srgbClr val="1E22AA"/>
                </a:solidFill>
                <a:latin typeface="Arial"/>
                <a:ea typeface="Arial"/>
                <a:cs typeface="Arial"/>
                <a:sym typeface="Arial"/>
              </a:defRPr>
            </a:lvl1pPr>
            <a:lvl2pPr marL="914400" lvl="1" indent="-228600" algn="l">
              <a:lnSpc>
                <a:spcPct val="150000"/>
              </a:lnSpc>
              <a:spcBef>
                <a:spcPts val="499"/>
              </a:spcBef>
              <a:spcAft>
                <a:spcPts val="0"/>
              </a:spcAft>
              <a:buClr>
                <a:srgbClr val="FF5A5A"/>
              </a:buClr>
              <a:buSzPts val="1800"/>
              <a:buNone/>
              <a:defRPr/>
            </a:lvl2pPr>
            <a:lvl3pPr marL="1371600" lvl="2" indent="-228600" algn="l">
              <a:lnSpc>
                <a:spcPct val="150000"/>
              </a:lnSpc>
              <a:spcBef>
                <a:spcPts val="499"/>
              </a:spcBef>
              <a:spcAft>
                <a:spcPts val="0"/>
              </a:spcAft>
              <a:buClr>
                <a:schemeClr val="lt2"/>
              </a:buClr>
              <a:buSzPts val="1800"/>
              <a:buNone/>
              <a:defRPr/>
            </a:lvl3pPr>
            <a:lvl4pPr marL="1828800" lvl="3" indent="-228600" algn="l">
              <a:lnSpc>
                <a:spcPct val="150000"/>
              </a:lnSpc>
              <a:spcBef>
                <a:spcPts val="499"/>
              </a:spcBef>
              <a:spcAft>
                <a:spcPts val="0"/>
              </a:spcAft>
              <a:buClr>
                <a:schemeClr val="lt2"/>
              </a:buClr>
              <a:buSzPts val="1800"/>
              <a:buNone/>
              <a:defRPr/>
            </a:lvl4pPr>
            <a:lvl5pPr marL="2286000" lvl="4" indent="-228600" algn="l">
              <a:lnSpc>
                <a:spcPct val="150000"/>
              </a:lnSpc>
              <a:spcBef>
                <a:spcPts val="499"/>
              </a:spcBef>
              <a:spcAft>
                <a:spcPts val="0"/>
              </a:spcAft>
              <a:buClr>
                <a:schemeClr val="lt2"/>
              </a:buClr>
              <a:buSzPts val="1800"/>
              <a:buNone/>
              <a:defRPr/>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177" name="Google Shape;177;p77"/>
          <p:cNvSpPr txBox="1"/>
          <p:nvPr/>
        </p:nvSpPr>
        <p:spPr>
          <a:xfrm>
            <a:off x="3611796" y="4299112"/>
            <a:ext cx="53893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1" u="none" strike="noStrike" cap="none">
                <a:solidFill>
                  <a:schemeClr val="accent3"/>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78" name="Google Shape;178;p77"/>
          <p:cNvSpPr>
            <a:spLocks noGrp="1"/>
          </p:cNvSpPr>
          <p:nvPr>
            <p:ph type="pic" idx="3"/>
          </p:nvPr>
        </p:nvSpPr>
        <p:spPr>
          <a:xfrm>
            <a:off x="11100544" y="1429305"/>
            <a:ext cx="3885470" cy="3885470"/>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9" name="Google Shape;179;p77"/>
          <p:cNvSpPr>
            <a:spLocks noGrp="1"/>
          </p:cNvSpPr>
          <p:nvPr>
            <p:ph type="pic" idx="4"/>
          </p:nvPr>
        </p:nvSpPr>
        <p:spPr>
          <a:xfrm>
            <a:off x="6509636" y="1427057"/>
            <a:ext cx="3970625" cy="3887718"/>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0" name="Google Shape;180;p77"/>
          <p:cNvSpPr/>
          <p:nvPr/>
        </p:nvSpPr>
        <p:spPr>
          <a:xfrm>
            <a:off x="11432327" y="6318703"/>
            <a:ext cx="370114" cy="37011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1" name="Google Shape;181;p77"/>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182" name="Google Shape;182;p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0754" y="6250580"/>
            <a:ext cx="3004610" cy="44805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12_Custom Layout">
  <p:cSld name="12_Custom Layout">
    <p:bg>
      <p:bgPr>
        <a:solidFill>
          <a:srgbClr val="1E22AA"/>
        </a:solidFill>
        <a:effectLst/>
      </p:bgPr>
    </p:bg>
    <p:spTree>
      <p:nvGrpSpPr>
        <p:cNvPr id="1" name="Shape 183"/>
        <p:cNvGrpSpPr/>
        <p:nvPr/>
      </p:nvGrpSpPr>
      <p:grpSpPr>
        <a:xfrm>
          <a:off x="0" y="0"/>
          <a:ext cx="0" cy="0"/>
          <a:chOff x="0" y="0"/>
          <a:chExt cx="0" cy="0"/>
        </a:xfrm>
      </p:grpSpPr>
      <p:sp>
        <p:nvSpPr>
          <p:cNvPr id="184" name="Google Shape;184;p78"/>
          <p:cNvSpPr>
            <a:spLocks noGrp="1"/>
          </p:cNvSpPr>
          <p:nvPr>
            <p:ph type="pic" idx="2"/>
          </p:nvPr>
        </p:nvSpPr>
        <p:spPr>
          <a:xfrm>
            <a:off x="948068" y="-1924878"/>
            <a:ext cx="10707756" cy="10707756"/>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5" name="Google Shape;185;p78"/>
          <p:cNvSpPr txBox="1">
            <a:spLocks noGrp="1"/>
          </p:cNvSpPr>
          <p:nvPr>
            <p:ph type="title"/>
          </p:nvPr>
        </p:nvSpPr>
        <p:spPr>
          <a:xfrm>
            <a:off x="1802517" y="2389412"/>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FFFFFF"/>
              </a:buClr>
              <a:buSzPts val="4000"/>
              <a:buFont typeface="Arial"/>
              <a:buNone/>
              <a:defRPr sz="40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78"/>
          <p:cNvSpPr/>
          <p:nvPr/>
        </p:nvSpPr>
        <p:spPr>
          <a:xfrm>
            <a:off x="11432327" y="6318703"/>
            <a:ext cx="370114" cy="37011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7" name="Google Shape;187;p78"/>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4_Custom Layout">
  <p:cSld name="14_Custom Layout">
    <p:bg>
      <p:bgPr>
        <a:solidFill>
          <a:srgbClr val="1E22AA"/>
        </a:solidFill>
        <a:effectLst/>
      </p:bgPr>
    </p:bg>
    <p:spTree>
      <p:nvGrpSpPr>
        <p:cNvPr id="1" name="Shape 188"/>
        <p:cNvGrpSpPr/>
        <p:nvPr/>
      </p:nvGrpSpPr>
      <p:grpSpPr>
        <a:xfrm>
          <a:off x="0" y="0"/>
          <a:ext cx="0" cy="0"/>
          <a:chOff x="0" y="0"/>
          <a:chExt cx="0" cy="0"/>
        </a:xfrm>
      </p:grpSpPr>
      <p:sp>
        <p:nvSpPr>
          <p:cNvPr id="189" name="Google Shape;189;p79"/>
          <p:cNvSpPr>
            <a:spLocks noGrp="1"/>
          </p:cNvSpPr>
          <p:nvPr>
            <p:ph type="pic" idx="2"/>
          </p:nvPr>
        </p:nvSpPr>
        <p:spPr>
          <a:xfrm>
            <a:off x="4117702" y="-2038880"/>
            <a:ext cx="9089318" cy="9089318"/>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0" name="Google Shape;190;p79"/>
          <p:cNvSpPr txBox="1">
            <a:spLocks noGrp="1"/>
          </p:cNvSpPr>
          <p:nvPr>
            <p:ph type="title"/>
          </p:nvPr>
        </p:nvSpPr>
        <p:spPr>
          <a:xfrm>
            <a:off x="863324" y="2142277"/>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FFFFFF"/>
              </a:buClr>
              <a:buSzPts val="5400"/>
              <a:buFont typeface="Arial"/>
              <a:buNone/>
              <a:defRPr sz="540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79"/>
          <p:cNvSpPr/>
          <p:nvPr/>
        </p:nvSpPr>
        <p:spPr>
          <a:xfrm>
            <a:off x="11432327" y="6318703"/>
            <a:ext cx="370114" cy="37011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92" name="Google Shape;192;p79"/>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accen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193" name="Google Shape;193;p7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30754" y="6250580"/>
            <a:ext cx="3004610" cy="44805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194"/>
        <p:cNvGrpSpPr/>
        <p:nvPr/>
      </p:nvGrpSpPr>
      <p:grpSpPr>
        <a:xfrm>
          <a:off x="0" y="0"/>
          <a:ext cx="0" cy="0"/>
          <a:chOff x="0" y="0"/>
          <a:chExt cx="0" cy="0"/>
        </a:xfrm>
      </p:grpSpPr>
      <p:sp>
        <p:nvSpPr>
          <p:cNvPr id="195" name="Google Shape;195;p80"/>
          <p:cNvSpPr/>
          <p:nvPr/>
        </p:nvSpPr>
        <p:spPr>
          <a:xfrm>
            <a:off x="2139931" y="-529198"/>
            <a:ext cx="7916398" cy="7916396"/>
          </a:xfrm>
          <a:prstGeom prst="ellipse">
            <a:avLst/>
          </a:prstGeom>
          <a:noFill/>
          <a:ln w="9525" cap="flat" cmpd="sng">
            <a:solidFill>
              <a:schemeClr val="dk1">
                <a:alpha val="9411"/>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96" name="Google Shape;196;p80"/>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97" name="Google Shape;197;p80"/>
          <p:cNvSpPr>
            <a:spLocks noGrp="1"/>
          </p:cNvSpPr>
          <p:nvPr>
            <p:ph type="pic" idx="2"/>
          </p:nvPr>
        </p:nvSpPr>
        <p:spPr>
          <a:xfrm>
            <a:off x="1846312" y="1129899"/>
            <a:ext cx="1486294" cy="148629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8" name="Google Shape;198;p80"/>
          <p:cNvSpPr>
            <a:spLocks noGrp="1"/>
          </p:cNvSpPr>
          <p:nvPr>
            <p:ph type="pic" idx="3"/>
          </p:nvPr>
        </p:nvSpPr>
        <p:spPr>
          <a:xfrm>
            <a:off x="4152190" y="1129899"/>
            <a:ext cx="1486294" cy="148629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9" name="Google Shape;199;p80"/>
          <p:cNvSpPr>
            <a:spLocks noGrp="1"/>
          </p:cNvSpPr>
          <p:nvPr>
            <p:ph type="pic" idx="4"/>
          </p:nvPr>
        </p:nvSpPr>
        <p:spPr>
          <a:xfrm>
            <a:off x="6458068" y="1129899"/>
            <a:ext cx="1486294" cy="148629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0" name="Google Shape;200;p80"/>
          <p:cNvSpPr>
            <a:spLocks noGrp="1"/>
          </p:cNvSpPr>
          <p:nvPr>
            <p:ph type="pic" idx="5"/>
          </p:nvPr>
        </p:nvSpPr>
        <p:spPr>
          <a:xfrm>
            <a:off x="8763946" y="1129899"/>
            <a:ext cx="1486294" cy="148629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1" name="Google Shape;201;p80"/>
          <p:cNvSpPr>
            <a:spLocks noGrp="1"/>
          </p:cNvSpPr>
          <p:nvPr>
            <p:ph type="pic" idx="6"/>
          </p:nvPr>
        </p:nvSpPr>
        <p:spPr>
          <a:xfrm>
            <a:off x="1846312" y="3753830"/>
            <a:ext cx="1486294" cy="148629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2" name="Google Shape;202;p80"/>
          <p:cNvSpPr>
            <a:spLocks noGrp="1"/>
          </p:cNvSpPr>
          <p:nvPr>
            <p:ph type="pic" idx="7"/>
          </p:nvPr>
        </p:nvSpPr>
        <p:spPr>
          <a:xfrm>
            <a:off x="4152190" y="3753830"/>
            <a:ext cx="1486294" cy="148629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3" name="Google Shape;203;p80"/>
          <p:cNvSpPr>
            <a:spLocks noGrp="1"/>
          </p:cNvSpPr>
          <p:nvPr>
            <p:ph type="pic" idx="8"/>
          </p:nvPr>
        </p:nvSpPr>
        <p:spPr>
          <a:xfrm>
            <a:off x="6458068" y="3753830"/>
            <a:ext cx="1486294" cy="148629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4" name="Google Shape;204;p80"/>
          <p:cNvSpPr>
            <a:spLocks noGrp="1"/>
          </p:cNvSpPr>
          <p:nvPr>
            <p:ph type="pic" idx="9"/>
          </p:nvPr>
        </p:nvSpPr>
        <p:spPr>
          <a:xfrm>
            <a:off x="8763946" y="3753830"/>
            <a:ext cx="1486294" cy="148629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205"/>
        <p:cNvGrpSpPr/>
        <p:nvPr/>
      </p:nvGrpSpPr>
      <p:grpSpPr>
        <a:xfrm>
          <a:off x="0" y="0"/>
          <a:ext cx="0" cy="0"/>
          <a:chOff x="0" y="0"/>
          <a:chExt cx="0" cy="0"/>
        </a:xfrm>
      </p:grpSpPr>
      <p:sp>
        <p:nvSpPr>
          <p:cNvPr id="206" name="Google Shape;206;p81"/>
          <p:cNvSpPr txBox="1">
            <a:spLocks noGrp="1"/>
          </p:cNvSpPr>
          <p:nvPr>
            <p:ph type="title"/>
          </p:nvPr>
        </p:nvSpPr>
        <p:spPr>
          <a:xfrm>
            <a:off x="880579" y="4388424"/>
            <a:ext cx="9833429" cy="1028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81"/>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208" name="Google Shape;208;p81"/>
          <p:cNvSpPr>
            <a:spLocks noGrp="1"/>
          </p:cNvSpPr>
          <p:nvPr>
            <p:ph type="pic" idx="2"/>
          </p:nvPr>
        </p:nvSpPr>
        <p:spPr>
          <a:xfrm>
            <a:off x="1596571" y="1625593"/>
            <a:ext cx="2498351" cy="2498351"/>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9" name="Google Shape;209;p81"/>
          <p:cNvSpPr>
            <a:spLocks noGrp="1"/>
          </p:cNvSpPr>
          <p:nvPr>
            <p:ph type="pic" idx="3"/>
          </p:nvPr>
        </p:nvSpPr>
        <p:spPr>
          <a:xfrm>
            <a:off x="4846824" y="1625593"/>
            <a:ext cx="2498351" cy="2498351"/>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0" name="Google Shape;210;p81"/>
          <p:cNvSpPr>
            <a:spLocks noGrp="1"/>
          </p:cNvSpPr>
          <p:nvPr>
            <p:ph type="pic" idx="4"/>
          </p:nvPr>
        </p:nvSpPr>
        <p:spPr>
          <a:xfrm>
            <a:off x="8097077" y="1625593"/>
            <a:ext cx="2498351" cy="2498351"/>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211"/>
        <p:cNvGrpSpPr/>
        <p:nvPr/>
      </p:nvGrpSpPr>
      <p:grpSpPr>
        <a:xfrm>
          <a:off x="0" y="0"/>
          <a:ext cx="0" cy="0"/>
          <a:chOff x="0" y="0"/>
          <a:chExt cx="0" cy="0"/>
        </a:xfrm>
      </p:grpSpPr>
      <p:sp>
        <p:nvSpPr>
          <p:cNvPr id="212" name="Google Shape;212;p82"/>
          <p:cNvSpPr txBox="1">
            <a:spLocks noGrp="1"/>
          </p:cNvSpPr>
          <p:nvPr>
            <p:ph type="title"/>
          </p:nvPr>
        </p:nvSpPr>
        <p:spPr>
          <a:xfrm>
            <a:off x="865566" y="2216418"/>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82"/>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214" name="Google Shape;214;p82"/>
          <p:cNvSpPr>
            <a:spLocks noGrp="1"/>
          </p:cNvSpPr>
          <p:nvPr>
            <p:ph type="pic" idx="2"/>
          </p:nvPr>
        </p:nvSpPr>
        <p:spPr>
          <a:xfrm>
            <a:off x="5000496" y="3429000"/>
            <a:ext cx="7191504" cy="3429000"/>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5_Custom Layout">
  <p:cSld name="35_Custom Layout">
    <p:spTree>
      <p:nvGrpSpPr>
        <p:cNvPr id="1" name="Shape 215"/>
        <p:cNvGrpSpPr/>
        <p:nvPr/>
      </p:nvGrpSpPr>
      <p:grpSpPr>
        <a:xfrm>
          <a:off x="0" y="0"/>
          <a:ext cx="0" cy="0"/>
          <a:chOff x="0" y="0"/>
          <a:chExt cx="0" cy="0"/>
        </a:xfrm>
      </p:grpSpPr>
      <p:sp>
        <p:nvSpPr>
          <p:cNvPr id="216" name="Google Shape;216;p83"/>
          <p:cNvSpPr txBox="1">
            <a:spLocks noGrp="1"/>
          </p:cNvSpPr>
          <p:nvPr>
            <p:ph type="title"/>
          </p:nvPr>
        </p:nvSpPr>
        <p:spPr>
          <a:xfrm>
            <a:off x="863328" y="2230840"/>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83"/>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218" name="Google Shape;218;p83"/>
          <p:cNvSpPr>
            <a:spLocks noGrp="1"/>
          </p:cNvSpPr>
          <p:nvPr>
            <p:ph type="pic" idx="2"/>
          </p:nvPr>
        </p:nvSpPr>
        <p:spPr>
          <a:xfrm>
            <a:off x="6096000" y="524535"/>
            <a:ext cx="1722783" cy="1722781"/>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9" name="Google Shape;219;p83"/>
          <p:cNvSpPr>
            <a:spLocks noGrp="1"/>
          </p:cNvSpPr>
          <p:nvPr>
            <p:ph type="pic" idx="3"/>
          </p:nvPr>
        </p:nvSpPr>
        <p:spPr>
          <a:xfrm>
            <a:off x="6096000" y="2553237"/>
            <a:ext cx="1722783" cy="1722781"/>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0" name="Google Shape;220;p83"/>
          <p:cNvSpPr>
            <a:spLocks noGrp="1"/>
          </p:cNvSpPr>
          <p:nvPr>
            <p:ph type="pic" idx="4"/>
          </p:nvPr>
        </p:nvSpPr>
        <p:spPr>
          <a:xfrm>
            <a:off x="6096000" y="4581940"/>
            <a:ext cx="1722783" cy="1722781"/>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221"/>
        <p:cNvGrpSpPr/>
        <p:nvPr/>
      </p:nvGrpSpPr>
      <p:grpSpPr>
        <a:xfrm>
          <a:off x="0" y="0"/>
          <a:ext cx="0" cy="0"/>
          <a:chOff x="0" y="0"/>
          <a:chExt cx="0" cy="0"/>
        </a:xfrm>
      </p:grpSpPr>
      <p:sp>
        <p:nvSpPr>
          <p:cNvPr id="222" name="Google Shape;222;p84"/>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223" name="Google Shape;223;p84"/>
          <p:cNvSpPr/>
          <p:nvPr/>
        </p:nvSpPr>
        <p:spPr>
          <a:xfrm>
            <a:off x="712381" y="361507"/>
            <a:ext cx="4247546" cy="4678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24" name="Google Shape;224;p84"/>
          <p:cNvSpPr>
            <a:spLocks noGrp="1"/>
          </p:cNvSpPr>
          <p:nvPr>
            <p:ph type="pic" idx="2"/>
          </p:nvPr>
        </p:nvSpPr>
        <p:spPr>
          <a:xfrm>
            <a:off x="2478157" y="-188843"/>
            <a:ext cx="7235686" cy="7235686"/>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6_Custom Layout">
  <p:cSld name="26_Custom Layout">
    <p:spTree>
      <p:nvGrpSpPr>
        <p:cNvPr id="1" name="Shape 225"/>
        <p:cNvGrpSpPr/>
        <p:nvPr/>
      </p:nvGrpSpPr>
      <p:grpSpPr>
        <a:xfrm>
          <a:off x="0" y="0"/>
          <a:ext cx="0" cy="0"/>
          <a:chOff x="0" y="0"/>
          <a:chExt cx="0" cy="0"/>
        </a:xfrm>
      </p:grpSpPr>
      <p:sp>
        <p:nvSpPr>
          <p:cNvPr id="226" name="Google Shape;226;p85"/>
          <p:cNvSpPr txBox="1">
            <a:spLocks noGrp="1"/>
          </p:cNvSpPr>
          <p:nvPr>
            <p:ph type="title"/>
          </p:nvPr>
        </p:nvSpPr>
        <p:spPr>
          <a:xfrm>
            <a:off x="854583" y="1171169"/>
            <a:ext cx="9833429" cy="1028700"/>
          </a:xfrm>
          <a:prstGeom prst="rect">
            <a:avLst/>
          </a:prstGeom>
          <a:noFill/>
          <a:ln>
            <a:noFill/>
          </a:ln>
        </p:spPr>
        <p:txBody>
          <a:bodyPr spcFirstLastPara="1" wrap="square" lIns="0" tIns="0" rIns="0" bIns="0" anchor="t" anchorCtr="0">
            <a:noAutofit/>
          </a:bodyPr>
          <a:lstStyle>
            <a:lvl1pPr lvl="0" algn="l">
              <a:lnSpc>
                <a:spcPct val="75000"/>
              </a:lnSpc>
              <a:spcBef>
                <a:spcPts val="0"/>
              </a:spcBef>
              <a:spcAft>
                <a:spcPts val="0"/>
              </a:spcAft>
              <a:buClr>
                <a:srgbClr val="1E22AA"/>
              </a:buClr>
              <a:buSzPts val="3200"/>
              <a:buFont typeface="Arial"/>
              <a:buNone/>
              <a:defRPr sz="32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85"/>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228" name="Google Shape;228;p85"/>
          <p:cNvSpPr>
            <a:spLocks noGrp="1"/>
          </p:cNvSpPr>
          <p:nvPr>
            <p:ph type="pic" idx="2"/>
          </p:nvPr>
        </p:nvSpPr>
        <p:spPr>
          <a:xfrm>
            <a:off x="1596571" y="2318838"/>
            <a:ext cx="2273064" cy="227306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9" name="Google Shape;229;p85"/>
          <p:cNvSpPr>
            <a:spLocks noGrp="1"/>
          </p:cNvSpPr>
          <p:nvPr>
            <p:ph type="pic" idx="3"/>
          </p:nvPr>
        </p:nvSpPr>
        <p:spPr>
          <a:xfrm>
            <a:off x="4959468" y="2318838"/>
            <a:ext cx="2273064" cy="227306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0" name="Google Shape;230;p85"/>
          <p:cNvSpPr>
            <a:spLocks noGrp="1"/>
          </p:cNvSpPr>
          <p:nvPr>
            <p:ph type="pic" idx="4"/>
          </p:nvPr>
        </p:nvSpPr>
        <p:spPr>
          <a:xfrm>
            <a:off x="8322365" y="2318838"/>
            <a:ext cx="2273064" cy="2273064"/>
          </a:xfrm>
          <a:prstGeom prst="ellipse">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rm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4_Custom Layout">
  <p:cSld name="34_Custom Layout">
    <p:spTree>
      <p:nvGrpSpPr>
        <p:cNvPr id="1" name="Shape 231"/>
        <p:cNvGrpSpPr/>
        <p:nvPr/>
      </p:nvGrpSpPr>
      <p:grpSpPr>
        <a:xfrm>
          <a:off x="0" y="0"/>
          <a:ext cx="0" cy="0"/>
          <a:chOff x="0" y="0"/>
          <a:chExt cx="0" cy="0"/>
        </a:xfrm>
      </p:grpSpPr>
      <p:sp>
        <p:nvSpPr>
          <p:cNvPr id="232" name="Google Shape;232;p86"/>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233" name="Google Shape;233;p86"/>
          <p:cNvSpPr>
            <a:spLocks noGrp="1"/>
          </p:cNvSpPr>
          <p:nvPr>
            <p:ph type="pic" idx="2"/>
          </p:nvPr>
        </p:nvSpPr>
        <p:spPr>
          <a:xfrm>
            <a:off x="0" y="0"/>
            <a:ext cx="12192000" cy="6858000"/>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37"/>
        <p:cNvGrpSpPr/>
        <p:nvPr/>
      </p:nvGrpSpPr>
      <p:grpSpPr>
        <a:xfrm>
          <a:off x="0" y="0"/>
          <a:ext cx="0" cy="0"/>
          <a:chOff x="0" y="0"/>
          <a:chExt cx="0" cy="0"/>
        </a:xfrm>
      </p:grpSpPr>
      <p:pic>
        <p:nvPicPr>
          <p:cNvPr id="38" name="Google Shape;38;p4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9" name="Google Shape;39;p44"/>
          <p:cNvSpPr txBox="1">
            <a:spLocks noGrp="1"/>
          </p:cNvSpPr>
          <p:nvPr>
            <p:ph type="title"/>
          </p:nvPr>
        </p:nvSpPr>
        <p:spPr>
          <a:xfrm>
            <a:off x="457200" y="1589167"/>
            <a:ext cx="10515600" cy="1041414"/>
          </a:xfrm>
          <a:prstGeom prst="rect">
            <a:avLst/>
          </a:prstGeom>
          <a:noFill/>
          <a:ln>
            <a:noFill/>
          </a:ln>
        </p:spPr>
        <p:txBody>
          <a:bodyPr spcFirstLastPara="1" wrap="square" lIns="0" tIns="0" rIns="0" bIns="0" anchor="t" anchorCtr="0">
            <a:noAutofit/>
          </a:bodyPr>
          <a:lstStyle>
            <a:lvl1pPr lvl="0" algn="l">
              <a:lnSpc>
                <a:spcPct val="75000"/>
              </a:lnSpc>
              <a:spcBef>
                <a:spcPts val="0"/>
              </a:spcBef>
              <a:spcAft>
                <a:spcPts val="0"/>
              </a:spcAft>
              <a:buClr>
                <a:schemeClr val="lt1"/>
              </a:buClr>
              <a:buSzPts val="6000"/>
              <a:buFont typeface="Calibri"/>
              <a:buNone/>
              <a:defRPr sz="6000" b="0" i="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4"/>
          <p:cNvSpPr txBox="1">
            <a:spLocks noGrp="1"/>
          </p:cNvSpPr>
          <p:nvPr>
            <p:ph type="body" idx="1"/>
          </p:nvPr>
        </p:nvSpPr>
        <p:spPr>
          <a:xfrm>
            <a:off x="457200" y="2813361"/>
            <a:ext cx="10515600" cy="1344395"/>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000"/>
              </a:spcBef>
              <a:spcAft>
                <a:spcPts val="0"/>
              </a:spcAft>
              <a:buClr>
                <a:schemeClr val="lt1"/>
              </a:buClr>
              <a:buSzPts val="4000"/>
              <a:buNone/>
              <a:defRPr sz="4000">
                <a:solidFill>
                  <a:schemeClr val="lt1"/>
                </a:solidFill>
              </a:defRPr>
            </a:lvl1pPr>
            <a:lvl2pPr marL="914400" lvl="1" indent="-228600" algn="l">
              <a:lnSpc>
                <a:spcPct val="150000"/>
              </a:lnSpc>
              <a:spcBef>
                <a:spcPts val="499"/>
              </a:spcBef>
              <a:spcAft>
                <a:spcPts val="0"/>
              </a:spcAft>
              <a:buClr>
                <a:srgbClr val="888888"/>
              </a:buClr>
              <a:buSzPts val="2000"/>
              <a:buNone/>
              <a:defRPr sz="2000">
                <a:solidFill>
                  <a:srgbClr val="888888"/>
                </a:solidFill>
              </a:defRPr>
            </a:lvl2pPr>
            <a:lvl3pPr marL="1371600" lvl="2" indent="-228600" algn="l">
              <a:lnSpc>
                <a:spcPct val="150000"/>
              </a:lnSpc>
              <a:spcBef>
                <a:spcPts val="499"/>
              </a:spcBef>
              <a:spcAft>
                <a:spcPts val="0"/>
              </a:spcAft>
              <a:buClr>
                <a:srgbClr val="888888"/>
              </a:buClr>
              <a:buSzPts val="1800"/>
              <a:buNone/>
              <a:defRPr sz="1800">
                <a:solidFill>
                  <a:srgbClr val="888888"/>
                </a:solidFill>
              </a:defRPr>
            </a:lvl3pPr>
            <a:lvl4pPr marL="1828800" lvl="3" indent="-228600" algn="l">
              <a:lnSpc>
                <a:spcPct val="150000"/>
              </a:lnSpc>
              <a:spcBef>
                <a:spcPts val="499"/>
              </a:spcBef>
              <a:spcAft>
                <a:spcPts val="0"/>
              </a:spcAft>
              <a:buClr>
                <a:srgbClr val="888888"/>
              </a:buClr>
              <a:buSzPts val="1600"/>
              <a:buNone/>
              <a:defRPr sz="1600">
                <a:solidFill>
                  <a:srgbClr val="888888"/>
                </a:solidFill>
              </a:defRPr>
            </a:lvl4pPr>
            <a:lvl5pPr marL="2286000" lvl="4" indent="-228600" algn="l">
              <a:lnSpc>
                <a:spcPct val="150000"/>
              </a:lnSpc>
              <a:spcBef>
                <a:spcPts val="499"/>
              </a:spcBef>
              <a:spcAft>
                <a:spcPts val="0"/>
              </a:spcAft>
              <a:buClr>
                <a:srgbClr val="888888"/>
              </a:buClr>
              <a:buSzPts val="1600"/>
              <a:buNone/>
              <a:defRPr sz="1600">
                <a:solidFill>
                  <a:srgbClr val="888888"/>
                </a:solidFill>
              </a:defRPr>
            </a:lvl5pPr>
            <a:lvl6pPr marL="2743200" lvl="5" indent="-228600" algn="l">
              <a:lnSpc>
                <a:spcPct val="90000"/>
              </a:lnSpc>
              <a:spcBef>
                <a:spcPts val="499"/>
              </a:spcBef>
              <a:spcAft>
                <a:spcPts val="0"/>
              </a:spcAft>
              <a:buClr>
                <a:srgbClr val="888888"/>
              </a:buClr>
              <a:buSzPts val="1600"/>
              <a:buNone/>
              <a:defRPr sz="1600">
                <a:solidFill>
                  <a:srgbClr val="888888"/>
                </a:solidFill>
              </a:defRPr>
            </a:lvl6pPr>
            <a:lvl7pPr marL="3200400" lvl="6" indent="-228600" algn="l">
              <a:lnSpc>
                <a:spcPct val="90000"/>
              </a:lnSpc>
              <a:spcBef>
                <a:spcPts val="499"/>
              </a:spcBef>
              <a:spcAft>
                <a:spcPts val="0"/>
              </a:spcAft>
              <a:buClr>
                <a:srgbClr val="888888"/>
              </a:buClr>
              <a:buSzPts val="1600"/>
              <a:buNone/>
              <a:defRPr sz="1600">
                <a:solidFill>
                  <a:srgbClr val="888888"/>
                </a:solidFill>
              </a:defRPr>
            </a:lvl7pPr>
            <a:lvl8pPr marL="3657600" lvl="7" indent="-228600" algn="l">
              <a:lnSpc>
                <a:spcPct val="90000"/>
              </a:lnSpc>
              <a:spcBef>
                <a:spcPts val="499"/>
              </a:spcBef>
              <a:spcAft>
                <a:spcPts val="0"/>
              </a:spcAft>
              <a:buClr>
                <a:srgbClr val="888888"/>
              </a:buClr>
              <a:buSzPts val="1600"/>
              <a:buNone/>
              <a:defRPr sz="1600">
                <a:solidFill>
                  <a:srgbClr val="888888"/>
                </a:solidFill>
              </a:defRPr>
            </a:lvl8pPr>
            <a:lvl9pPr marL="4114800" lvl="8" indent="-228600" algn="l">
              <a:lnSpc>
                <a:spcPct val="90000"/>
              </a:lnSpc>
              <a:spcBef>
                <a:spcPts val="499"/>
              </a:spcBef>
              <a:spcAft>
                <a:spcPts val="0"/>
              </a:spcAft>
              <a:buClr>
                <a:srgbClr val="888888"/>
              </a:buClr>
              <a:buSzPts val="1600"/>
              <a:buNone/>
              <a:defRPr sz="1600">
                <a:solidFill>
                  <a:srgbClr val="888888"/>
                </a:solidFill>
              </a:defRPr>
            </a:lvl9pPr>
          </a:lstStyle>
          <a:p>
            <a:endParaRPr/>
          </a:p>
        </p:txBody>
      </p:sp>
      <p:pic>
        <p:nvPicPr>
          <p:cNvPr id="41" name="Google Shape;41;p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5134" y="6446188"/>
            <a:ext cx="583406" cy="164964"/>
          </a:xfrm>
          <a:prstGeom prst="rect">
            <a:avLst/>
          </a:prstGeom>
          <a:noFill/>
          <a:ln>
            <a:noFill/>
          </a:ln>
        </p:spPr>
      </p:pic>
      <p:grpSp>
        <p:nvGrpSpPr>
          <p:cNvPr id="42" name="Google Shape;42;p44"/>
          <p:cNvGrpSpPr/>
          <p:nvPr/>
        </p:nvGrpSpPr>
        <p:grpSpPr>
          <a:xfrm>
            <a:off x="9394840" y="5641021"/>
            <a:ext cx="1829765" cy="516746"/>
            <a:chOff x="3461956" y="2696464"/>
            <a:chExt cx="5249894" cy="1482629"/>
          </a:xfrm>
        </p:grpSpPr>
        <p:sp>
          <p:nvSpPr>
            <p:cNvPr id="43" name="Google Shape;43;p44"/>
            <p:cNvSpPr/>
            <p:nvPr/>
          </p:nvSpPr>
          <p:spPr>
            <a:xfrm>
              <a:off x="4677537" y="2997993"/>
              <a:ext cx="1019175" cy="1181100"/>
            </a:xfrm>
            <a:custGeom>
              <a:avLst/>
              <a:gdLst/>
              <a:ahLst/>
              <a:cxnLst/>
              <a:rect l="l" t="t" r="r" b="b"/>
              <a:pathLst>
                <a:path w="1019175" h="1181100" extrusionOk="0">
                  <a:moveTo>
                    <a:pt x="540544" y="7144"/>
                  </a:moveTo>
                  <a:cubicBezTo>
                    <a:pt x="245935" y="7144"/>
                    <a:pt x="7144" y="192119"/>
                    <a:pt x="7144" y="581406"/>
                  </a:cubicBezTo>
                  <a:cubicBezTo>
                    <a:pt x="7144" y="916876"/>
                    <a:pt x="149066" y="1175004"/>
                    <a:pt x="564166" y="1175004"/>
                  </a:cubicBezTo>
                  <a:cubicBezTo>
                    <a:pt x="725519" y="1175004"/>
                    <a:pt x="871728" y="1129856"/>
                    <a:pt x="1005078" y="1065276"/>
                  </a:cubicBezTo>
                  <a:lnTo>
                    <a:pt x="925544" y="852392"/>
                  </a:lnTo>
                  <a:cubicBezTo>
                    <a:pt x="779335" y="906113"/>
                    <a:pt x="688943" y="925544"/>
                    <a:pt x="605123" y="925544"/>
                  </a:cubicBezTo>
                  <a:cubicBezTo>
                    <a:pt x="428816" y="925544"/>
                    <a:pt x="362141" y="824484"/>
                    <a:pt x="351377" y="671798"/>
                  </a:cubicBezTo>
                  <a:lnTo>
                    <a:pt x="1009459" y="671798"/>
                  </a:lnTo>
                  <a:cubicBezTo>
                    <a:pt x="1011650" y="628745"/>
                    <a:pt x="1013746" y="553498"/>
                    <a:pt x="1013746" y="527685"/>
                  </a:cubicBezTo>
                  <a:cubicBezTo>
                    <a:pt x="1013651" y="155924"/>
                    <a:pt x="824389" y="7144"/>
                    <a:pt x="540544" y="7144"/>
                  </a:cubicBezTo>
                  <a:close/>
                  <a:moveTo>
                    <a:pt x="353377" y="467392"/>
                  </a:moveTo>
                  <a:cubicBezTo>
                    <a:pt x="366331" y="291084"/>
                    <a:pt x="441579" y="239459"/>
                    <a:pt x="534352" y="239459"/>
                  </a:cubicBezTo>
                  <a:cubicBezTo>
                    <a:pt x="622554" y="239459"/>
                    <a:pt x="693515" y="287084"/>
                    <a:pt x="695706" y="4673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44" name="Google Shape;44;p44"/>
            <p:cNvSpPr/>
            <p:nvPr/>
          </p:nvSpPr>
          <p:spPr>
            <a:xfrm>
              <a:off x="5755290" y="2979896"/>
              <a:ext cx="885825" cy="1171575"/>
            </a:xfrm>
            <a:custGeom>
              <a:avLst/>
              <a:gdLst/>
              <a:ahLst/>
              <a:cxnLst/>
              <a:rect l="l" t="t" r="r" b="b"/>
              <a:pathLst>
                <a:path w="885825" h="1171575" extrusionOk="0">
                  <a:moveTo>
                    <a:pt x="887254" y="53150"/>
                  </a:moveTo>
                  <a:lnTo>
                    <a:pt x="887254" y="15716"/>
                  </a:lnTo>
                  <a:lnTo>
                    <a:pt x="887254" y="15716"/>
                  </a:lnTo>
                  <a:lnTo>
                    <a:pt x="887254" y="15716"/>
                  </a:lnTo>
                  <a:cubicBezTo>
                    <a:pt x="845649" y="10674"/>
                    <a:pt x="803809" y="7812"/>
                    <a:pt x="761905" y="7144"/>
                  </a:cubicBezTo>
                  <a:cubicBezTo>
                    <a:pt x="622363" y="7144"/>
                    <a:pt x="526447" y="92202"/>
                    <a:pt x="454533" y="203359"/>
                  </a:cubicBezTo>
                  <a:lnTo>
                    <a:pt x="441388" y="203359"/>
                  </a:lnTo>
                  <a:lnTo>
                    <a:pt x="415195" y="28956"/>
                  </a:lnTo>
                  <a:lnTo>
                    <a:pt x="31147" y="28956"/>
                  </a:lnTo>
                  <a:lnTo>
                    <a:pt x="7144" y="205550"/>
                  </a:lnTo>
                  <a:lnTo>
                    <a:pt x="124873" y="246983"/>
                  </a:lnTo>
                  <a:cubicBezTo>
                    <a:pt x="146685" y="253556"/>
                    <a:pt x="153448" y="268796"/>
                    <a:pt x="153448" y="292798"/>
                  </a:cubicBezTo>
                  <a:lnTo>
                    <a:pt x="153448" y="931545"/>
                  </a:lnTo>
                  <a:cubicBezTo>
                    <a:pt x="153448" y="964216"/>
                    <a:pt x="149066" y="970788"/>
                    <a:pt x="118586" y="975170"/>
                  </a:cubicBezTo>
                  <a:lnTo>
                    <a:pt x="20479" y="988219"/>
                  </a:lnTo>
                  <a:lnTo>
                    <a:pt x="20479" y="1164812"/>
                  </a:lnTo>
                  <a:lnTo>
                    <a:pt x="615410" y="1164812"/>
                  </a:lnTo>
                  <a:lnTo>
                    <a:pt x="615410" y="987266"/>
                  </a:lnTo>
                  <a:lnTo>
                    <a:pt x="516922" y="974503"/>
                  </a:lnTo>
                  <a:cubicBezTo>
                    <a:pt x="501682" y="972312"/>
                    <a:pt x="493014" y="969645"/>
                    <a:pt x="488347" y="963359"/>
                  </a:cubicBezTo>
                  <a:cubicBezTo>
                    <a:pt x="483680" y="957072"/>
                    <a:pt x="482537" y="947357"/>
                    <a:pt x="482537" y="931259"/>
                  </a:cubicBezTo>
                  <a:lnTo>
                    <a:pt x="482537" y="931259"/>
                  </a:lnTo>
                  <a:cubicBezTo>
                    <a:pt x="482537" y="931259"/>
                    <a:pt x="482537" y="931259"/>
                    <a:pt x="482537" y="930593"/>
                  </a:cubicBezTo>
                  <a:lnTo>
                    <a:pt x="482537" y="930593"/>
                  </a:lnTo>
                  <a:cubicBezTo>
                    <a:pt x="482888" y="929967"/>
                    <a:pt x="483145" y="929293"/>
                    <a:pt x="483298" y="928592"/>
                  </a:cubicBezTo>
                  <a:lnTo>
                    <a:pt x="483298" y="362236"/>
                  </a:lnTo>
                  <a:cubicBezTo>
                    <a:pt x="492728" y="352499"/>
                    <a:pt x="502647" y="343248"/>
                    <a:pt x="513016" y="334518"/>
                  </a:cubicBezTo>
                  <a:cubicBezTo>
                    <a:pt x="560641" y="297561"/>
                    <a:pt x="668750" y="236696"/>
                    <a:pt x="870204" y="235363"/>
                  </a:cubicBezTo>
                  <a:lnTo>
                    <a:pt x="887730" y="235363"/>
                  </a:lnTo>
                  <a:lnTo>
                    <a:pt x="887730" y="184214"/>
                  </a:lnTo>
                  <a:cubicBezTo>
                    <a:pt x="887635" y="130016"/>
                    <a:pt x="887254" y="53150"/>
                    <a:pt x="887254" y="531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45" name="Google Shape;45;p44"/>
            <p:cNvSpPr/>
            <p:nvPr/>
          </p:nvSpPr>
          <p:spPr>
            <a:xfrm>
              <a:off x="7568850" y="2997993"/>
              <a:ext cx="1143000" cy="1181100"/>
            </a:xfrm>
            <a:custGeom>
              <a:avLst/>
              <a:gdLst/>
              <a:ahLst/>
              <a:cxnLst/>
              <a:rect l="l" t="t" r="r" b="b"/>
              <a:pathLst>
                <a:path w="1143000" h="1181100" extrusionOk="0">
                  <a:moveTo>
                    <a:pt x="588169" y="7144"/>
                  </a:moveTo>
                  <a:cubicBezTo>
                    <a:pt x="194596" y="7144"/>
                    <a:pt x="7144" y="239459"/>
                    <a:pt x="7144" y="596455"/>
                  </a:cubicBezTo>
                  <a:cubicBezTo>
                    <a:pt x="7144" y="934117"/>
                    <a:pt x="166306" y="1175004"/>
                    <a:pt x="559594" y="1175004"/>
                  </a:cubicBezTo>
                  <a:cubicBezTo>
                    <a:pt x="955357" y="1175004"/>
                    <a:pt x="1140619" y="938403"/>
                    <a:pt x="1140619" y="572834"/>
                  </a:cubicBezTo>
                  <a:cubicBezTo>
                    <a:pt x="1140904" y="244126"/>
                    <a:pt x="986028" y="7144"/>
                    <a:pt x="588169" y="7144"/>
                  </a:cubicBezTo>
                  <a:close/>
                  <a:moveTo>
                    <a:pt x="583882" y="239459"/>
                  </a:moveTo>
                  <a:cubicBezTo>
                    <a:pt x="612978" y="238964"/>
                    <a:pt x="641895" y="244107"/>
                    <a:pt x="669036" y="254603"/>
                  </a:cubicBezTo>
                  <a:lnTo>
                    <a:pt x="359378" y="734378"/>
                  </a:lnTo>
                  <a:cubicBezTo>
                    <a:pt x="350870" y="685314"/>
                    <a:pt x="346822" y="635581"/>
                    <a:pt x="347281" y="585788"/>
                  </a:cubicBezTo>
                  <a:cubicBezTo>
                    <a:pt x="347282" y="327946"/>
                    <a:pt x="441960" y="239744"/>
                    <a:pt x="583882" y="239744"/>
                  </a:cubicBezTo>
                  <a:close/>
                  <a:moveTo>
                    <a:pt x="575310" y="949166"/>
                  </a:moveTo>
                  <a:cubicBezTo>
                    <a:pt x="540185" y="949964"/>
                    <a:pt x="505406" y="942079"/>
                    <a:pt x="474059" y="926211"/>
                  </a:cubicBezTo>
                  <a:lnTo>
                    <a:pt x="789337" y="435102"/>
                  </a:lnTo>
                  <a:cubicBezTo>
                    <a:pt x="797972" y="484245"/>
                    <a:pt x="802022" y="534085"/>
                    <a:pt x="801434" y="583978"/>
                  </a:cubicBezTo>
                  <a:cubicBezTo>
                    <a:pt x="801052" y="852773"/>
                    <a:pt x="715042" y="949452"/>
                    <a:pt x="575310" y="94945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46" name="Google Shape;46;p44"/>
            <p:cNvSpPr/>
            <p:nvPr/>
          </p:nvSpPr>
          <p:spPr>
            <a:xfrm>
              <a:off x="6725316" y="2696464"/>
              <a:ext cx="895350" cy="1476375"/>
            </a:xfrm>
            <a:custGeom>
              <a:avLst/>
              <a:gdLst/>
              <a:ahLst/>
              <a:cxnLst/>
              <a:rect l="l" t="t" r="r" b="b"/>
              <a:pathLst>
                <a:path w="895350" h="1476375" extrusionOk="0">
                  <a:moveTo>
                    <a:pt x="755618" y="1220883"/>
                  </a:moveTo>
                  <a:lnTo>
                    <a:pt x="750665" y="1221931"/>
                  </a:lnTo>
                  <a:cubicBezTo>
                    <a:pt x="719100" y="1228893"/>
                    <a:pt x="686882" y="1232469"/>
                    <a:pt x="654558" y="1232599"/>
                  </a:cubicBezTo>
                  <a:cubicBezTo>
                    <a:pt x="536829" y="1232599"/>
                    <a:pt x="506349" y="1182497"/>
                    <a:pt x="506349" y="1053814"/>
                  </a:cubicBezTo>
                  <a:lnTo>
                    <a:pt x="506349" y="518224"/>
                  </a:lnTo>
                  <a:lnTo>
                    <a:pt x="831151" y="518224"/>
                  </a:lnTo>
                  <a:lnTo>
                    <a:pt x="831151" y="300482"/>
                  </a:lnTo>
                  <a:lnTo>
                    <a:pt x="523780" y="300482"/>
                  </a:lnTo>
                  <a:cubicBezTo>
                    <a:pt x="506349" y="300482"/>
                    <a:pt x="506349" y="293910"/>
                    <a:pt x="506349" y="278670"/>
                  </a:cubicBezTo>
                  <a:lnTo>
                    <a:pt x="506349" y="7398"/>
                  </a:lnTo>
                  <a:cubicBezTo>
                    <a:pt x="506349" y="7398"/>
                    <a:pt x="294799" y="6826"/>
                    <a:pt x="294799" y="7398"/>
                  </a:cubicBezTo>
                  <a:cubicBezTo>
                    <a:pt x="289917" y="46362"/>
                    <a:pt x="281663" y="84828"/>
                    <a:pt x="270129" y="122365"/>
                  </a:cubicBezTo>
                  <a:cubicBezTo>
                    <a:pt x="229553" y="234378"/>
                    <a:pt x="150781" y="285432"/>
                    <a:pt x="7144" y="299720"/>
                  </a:cubicBezTo>
                  <a:lnTo>
                    <a:pt x="7144" y="518795"/>
                  </a:lnTo>
                  <a:lnTo>
                    <a:pt x="159544" y="518795"/>
                  </a:lnTo>
                  <a:cubicBezTo>
                    <a:pt x="176974" y="518795"/>
                    <a:pt x="176974" y="527558"/>
                    <a:pt x="176974" y="540607"/>
                  </a:cubicBezTo>
                  <a:lnTo>
                    <a:pt x="176974" y="1126300"/>
                  </a:lnTo>
                  <a:cubicBezTo>
                    <a:pt x="176974" y="1372616"/>
                    <a:pt x="275082" y="1477296"/>
                    <a:pt x="534543" y="1477296"/>
                  </a:cubicBezTo>
                  <a:cubicBezTo>
                    <a:pt x="658368" y="1477296"/>
                    <a:pt x="796195" y="1435862"/>
                    <a:pt x="889921" y="1390142"/>
                  </a:cubicBezTo>
                  <a:cubicBezTo>
                    <a:pt x="889921" y="1390142"/>
                    <a:pt x="811339" y="1205262"/>
                    <a:pt x="809625" y="1205833"/>
                  </a:cubicBezTo>
                  <a:cubicBezTo>
                    <a:pt x="792480" y="1211453"/>
                    <a:pt x="774287" y="1216597"/>
                    <a:pt x="755618" y="122088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47" name="Google Shape;47;p44"/>
            <p:cNvSpPr/>
            <p:nvPr/>
          </p:nvSpPr>
          <p:spPr>
            <a:xfrm>
              <a:off x="3461956" y="2696717"/>
              <a:ext cx="1152525" cy="1447800"/>
            </a:xfrm>
            <a:custGeom>
              <a:avLst/>
              <a:gdLst/>
              <a:ahLst/>
              <a:cxnLst/>
              <a:rect l="l" t="t" r="r" b="b"/>
              <a:pathLst>
                <a:path w="1152525" h="1447800" extrusionOk="0">
                  <a:moveTo>
                    <a:pt x="63627" y="7144"/>
                  </a:moveTo>
                  <a:lnTo>
                    <a:pt x="15145" y="7144"/>
                  </a:lnTo>
                  <a:lnTo>
                    <a:pt x="15145" y="478155"/>
                  </a:lnTo>
                  <a:lnTo>
                    <a:pt x="244697" y="478155"/>
                  </a:lnTo>
                  <a:lnTo>
                    <a:pt x="282797" y="262223"/>
                  </a:lnTo>
                  <a:cubicBezTo>
                    <a:pt x="286893" y="242030"/>
                    <a:pt x="292894" y="240030"/>
                    <a:pt x="315087" y="240030"/>
                  </a:cubicBezTo>
                  <a:lnTo>
                    <a:pt x="736949" y="240030"/>
                  </a:lnTo>
                  <a:lnTo>
                    <a:pt x="7144" y="1253204"/>
                  </a:lnTo>
                  <a:lnTo>
                    <a:pt x="7144" y="1448943"/>
                  </a:lnTo>
                  <a:lnTo>
                    <a:pt x="1143381" y="1448943"/>
                  </a:lnTo>
                  <a:lnTo>
                    <a:pt x="1143381" y="994791"/>
                  </a:lnTo>
                  <a:lnTo>
                    <a:pt x="925259" y="994791"/>
                  </a:lnTo>
                  <a:lnTo>
                    <a:pt x="887159" y="1210723"/>
                  </a:lnTo>
                  <a:cubicBezTo>
                    <a:pt x="883158" y="1230916"/>
                    <a:pt x="877062" y="1232916"/>
                    <a:pt x="854869" y="1232916"/>
                  </a:cubicBezTo>
                  <a:lnTo>
                    <a:pt x="407194" y="1232916"/>
                  </a:lnTo>
                  <a:lnTo>
                    <a:pt x="1149096" y="202978"/>
                  </a:lnTo>
                  <a:lnTo>
                    <a:pt x="1149096" y="7144"/>
                  </a:lnTo>
                  <a:lnTo>
                    <a:pt x="63246" y="71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234"/>
        <p:cNvGrpSpPr/>
        <p:nvPr/>
      </p:nvGrpSpPr>
      <p:grpSpPr>
        <a:xfrm>
          <a:off x="0" y="0"/>
          <a:ext cx="0" cy="0"/>
          <a:chOff x="0" y="0"/>
          <a:chExt cx="0" cy="0"/>
        </a:xfrm>
      </p:grpSpPr>
      <p:sp>
        <p:nvSpPr>
          <p:cNvPr id="235" name="Google Shape;235;p87"/>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236" name="Google Shape;236;p87"/>
          <p:cNvSpPr>
            <a:spLocks noGrp="1"/>
          </p:cNvSpPr>
          <p:nvPr>
            <p:ph type="pic" idx="2"/>
          </p:nvPr>
        </p:nvSpPr>
        <p:spPr>
          <a:xfrm>
            <a:off x="-1" y="0"/>
            <a:ext cx="6134793" cy="6858000"/>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7" name="Google Shape;237;p87"/>
          <p:cNvSpPr>
            <a:spLocks noGrp="1"/>
          </p:cNvSpPr>
          <p:nvPr>
            <p:ph type="pic" idx="3"/>
          </p:nvPr>
        </p:nvSpPr>
        <p:spPr>
          <a:xfrm>
            <a:off x="6057207" y="0"/>
            <a:ext cx="6134793" cy="6858000"/>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6_Custom Layout">
  <p:cSld name="36_Custom Layout">
    <p:spTree>
      <p:nvGrpSpPr>
        <p:cNvPr id="1" name="Shape 238"/>
        <p:cNvGrpSpPr/>
        <p:nvPr/>
      </p:nvGrpSpPr>
      <p:grpSpPr>
        <a:xfrm>
          <a:off x="0" y="0"/>
          <a:ext cx="0" cy="0"/>
          <a:chOff x="0" y="0"/>
          <a:chExt cx="0" cy="0"/>
        </a:xfrm>
      </p:grpSpPr>
      <p:sp>
        <p:nvSpPr>
          <p:cNvPr id="239" name="Google Shape;239;p88"/>
          <p:cNvSpPr txBox="1">
            <a:spLocks noGrp="1"/>
          </p:cNvSpPr>
          <p:nvPr>
            <p:ph type="title"/>
          </p:nvPr>
        </p:nvSpPr>
        <p:spPr>
          <a:xfrm>
            <a:off x="863329" y="2307032"/>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88"/>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241" name="Google Shape;241;p8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flipH="1">
            <a:off x="4135582" y="-412387"/>
            <a:ext cx="5359399" cy="9161367"/>
          </a:xfrm>
          <a:prstGeom prst="rect">
            <a:avLst/>
          </a:prstGeom>
          <a:noFill/>
          <a:ln>
            <a:noFill/>
          </a:ln>
        </p:spPr>
      </p:pic>
      <p:pic>
        <p:nvPicPr>
          <p:cNvPr id="242" name="Google Shape;242;p8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55284" y="1633719"/>
            <a:ext cx="2064897" cy="4209756"/>
          </a:xfrm>
          <a:prstGeom prst="rect">
            <a:avLst/>
          </a:prstGeom>
          <a:noFill/>
          <a:ln>
            <a:noFill/>
          </a:ln>
        </p:spPr>
      </p:pic>
      <p:sp>
        <p:nvSpPr>
          <p:cNvPr id="243" name="Google Shape;243;p88"/>
          <p:cNvSpPr>
            <a:spLocks noGrp="1"/>
          </p:cNvSpPr>
          <p:nvPr>
            <p:ph type="pic" idx="2"/>
          </p:nvPr>
        </p:nvSpPr>
        <p:spPr>
          <a:xfrm>
            <a:off x="5989782" y="2171700"/>
            <a:ext cx="1790700" cy="3162300"/>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44_Custom Layout">
  <p:cSld name="44_Custom Layout">
    <p:spTree>
      <p:nvGrpSpPr>
        <p:cNvPr id="1" name="Shape 244"/>
        <p:cNvGrpSpPr/>
        <p:nvPr/>
      </p:nvGrpSpPr>
      <p:grpSpPr>
        <a:xfrm>
          <a:off x="0" y="0"/>
          <a:ext cx="0" cy="0"/>
          <a:chOff x="0" y="0"/>
          <a:chExt cx="0" cy="0"/>
        </a:xfrm>
      </p:grpSpPr>
      <p:sp>
        <p:nvSpPr>
          <p:cNvPr id="245" name="Google Shape;245;p89"/>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pic>
        <p:nvPicPr>
          <p:cNvPr id="246" name="Google Shape;246;p8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018633" y="465318"/>
            <a:ext cx="2915798" cy="5944509"/>
          </a:xfrm>
          <a:prstGeom prst="rect">
            <a:avLst/>
          </a:prstGeom>
          <a:noFill/>
          <a:ln>
            <a:noFill/>
          </a:ln>
        </p:spPr>
      </p:pic>
      <p:sp>
        <p:nvSpPr>
          <p:cNvPr id="247" name="Google Shape;247;p89"/>
          <p:cNvSpPr>
            <a:spLocks noGrp="1"/>
          </p:cNvSpPr>
          <p:nvPr>
            <p:ph type="pic" idx="2"/>
          </p:nvPr>
        </p:nvSpPr>
        <p:spPr>
          <a:xfrm>
            <a:off x="5212227" y="1211482"/>
            <a:ext cx="2528610" cy="4465418"/>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8" name="Google Shape;248;p89"/>
          <p:cNvSpPr>
            <a:spLocks noGrp="1"/>
          </p:cNvSpPr>
          <p:nvPr>
            <p:ph type="pic" idx="3"/>
          </p:nvPr>
        </p:nvSpPr>
        <p:spPr>
          <a:xfrm>
            <a:off x="8057027" y="1211482"/>
            <a:ext cx="2528610" cy="4465418"/>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9" name="Google Shape;249;p89"/>
          <p:cNvSpPr>
            <a:spLocks noGrp="1"/>
          </p:cNvSpPr>
          <p:nvPr>
            <p:ph type="pic" idx="4"/>
          </p:nvPr>
        </p:nvSpPr>
        <p:spPr>
          <a:xfrm>
            <a:off x="2334529" y="1211482"/>
            <a:ext cx="2528610" cy="4465418"/>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7_Custom Layout">
  <p:cSld name="37_Custom Layout">
    <p:spTree>
      <p:nvGrpSpPr>
        <p:cNvPr id="1" name="Shape 250"/>
        <p:cNvGrpSpPr/>
        <p:nvPr/>
      </p:nvGrpSpPr>
      <p:grpSpPr>
        <a:xfrm>
          <a:off x="0" y="0"/>
          <a:ext cx="0" cy="0"/>
          <a:chOff x="0" y="0"/>
          <a:chExt cx="0" cy="0"/>
        </a:xfrm>
      </p:grpSpPr>
      <p:pic>
        <p:nvPicPr>
          <p:cNvPr id="251" name="Google Shape;251;p90"/>
          <p:cNvPicPr preferRelativeResize="0"/>
          <p:nvPr/>
        </p:nvPicPr>
        <p:blipFill rotWithShape="1">
          <a:blip r:embed="rId2">
            <a:alphaModFix/>
          </a:blip>
          <a:srcRect/>
          <a:stretch/>
        </p:blipFill>
        <p:spPr>
          <a:xfrm>
            <a:off x="4898523" y="-7716539"/>
            <a:ext cx="2935516" cy="22532370"/>
          </a:xfrm>
          <a:prstGeom prst="rect">
            <a:avLst/>
          </a:prstGeom>
          <a:noFill/>
          <a:ln>
            <a:noFill/>
          </a:ln>
        </p:spPr>
      </p:pic>
      <p:sp>
        <p:nvSpPr>
          <p:cNvPr id="252" name="Google Shape;252;p90"/>
          <p:cNvSpPr>
            <a:spLocks noGrp="1"/>
          </p:cNvSpPr>
          <p:nvPr>
            <p:ph type="pic" idx="2"/>
          </p:nvPr>
        </p:nvSpPr>
        <p:spPr>
          <a:xfrm>
            <a:off x="5445531" y="2389412"/>
            <a:ext cx="1829708" cy="2286000"/>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3" name="Google Shape;253;p90"/>
          <p:cNvSpPr txBox="1">
            <a:spLocks noGrp="1"/>
          </p:cNvSpPr>
          <p:nvPr>
            <p:ph type="title"/>
          </p:nvPr>
        </p:nvSpPr>
        <p:spPr>
          <a:xfrm>
            <a:off x="859827" y="2307032"/>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90"/>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8_Custom Layout">
  <p:cSld name="38_Custom Layout">
    <p:spTree>
      <p:nvGrpSpPr>
        <p:cNvPr id="1" name="Shape 255"/>
        <p:cNvGrpSpPr/>
        <p:nvPr/>
      </p:nvGrpSpPr>
      <p:grpSpPr>
        <a:xfrm>
          <a:off x="0" y="0"/>
          <a:ext cx="0" cy="0"/>
          <a:chOff x="0" y="0"/>
          <a:chExt cx="0" cy="0"/>
        </a:xfrm>
      </p:grpSpPr>
      <p:pic>
        <p:nvPicPr>
          <p:cNvPr id="256" name="Google Shape;256;p9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694264" y="1551026"/>
            <a:ext cx="5189635" cy="4363312"/>
          </a:xfrm>
          <a:prstGeom prst="rect">
            <a:avLst/>
          </a:prstGeom>
          <a:noFill/>
          <a:ln>
            <a:noFill/>
          </a:ln>
        </p:spPr>
      </p:pic>
      <p:sp>
        <p:nvSpPr>
          <p:cNvPr id="257" name="Google Shape;257;p91"/>
          <p:cNvSpPr>
            <a:spLocks noGrp="1"/>
          </p:cNvSpPr>
          <p:nvPr>
            <p:ph type="pic" idx="2"/>
          </p:nvPr>
        </p:nvSpPr>
        <p:spPr>
          <a:xfrm>
            <a:off x="5884154" y="1805212"/>
            <a:ext cx="4809245" cy="2703288"/>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8" name="Google Shape;258;p91"/>
          <p:cNvSpPr txBox="1">
            <a:spLocks noGrp="1"/>
          </p:cNvSpPr>
          <p:nvPr>
            <p:ph type="title"/>
          </p:nvPr>
        </p:nvSpPr>
        <p:spPr>
          <a:xfrm>
            <a:off x="863325" y="2307032"/>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9" name="Google Shape;259;p91"/>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9_Custom Layout">
  <p:cSld name="39_Custom Layout">
    <p:spTree>
      <p:nvGrpSpPr>
        <p:cNvPr id="1" name="Shape 260"/>
        <p:cNvGrpSpPr/>
        <p:nvPr/>
      </p:nvGrpSpPr>
      <p:grpSpPr>
        <a:xfrm>
          <a:off x="0" y="0"/>
          <a:ext cx="0" cy="0"/>
          <a:chOff x="0" y="0"/>
          <a:chExt cx="0" cy="0"/>
        </a:xfrm>
      </p:grpSpPr>
      <p:pic>
        <p:nvPicPr>
          <p:cNvPr id="261" name="Google Shape;261;p9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285240" y="1277828"/>
            <a:ext cx="7470157" cy="4386036"/>
          </a:xfrm>
          <a:prstGeom prst="rect">
            <a:avLst/>
          </a:prstGeom>
          <a:noFill/>
          <a:ln>
            <a:noFill/>
          </a:ln>
        </p:spPr>
      </p:pic>
      <p:sp>
        <p:nvSpPr>
          <p:cNvPr id="262" name="Google Shape;262;p92"/>
          <p:cNvSpPr>
            <a:spLocks noGrp="1"/>
          </p:cNvSpPr>
          <p:nvPr>
            <p:ph type="pic" idx="2"/>
          </p:nvPr>
        </p:nvSpPr>
        <p:spPr>
          <a:xfrm>
            <a:off x="5200072" y="1602012"/>
            <a:ext cx="5641445" cy="3537119"/>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3" name="Google Shape;263;p92"/>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264" name="Google Shape;264;p92"/>
          <p:cNvSpPr txBox="1">
            <a:spLocks noGrp="1"/>
          </p:cNvSpPr>
          <p:nvPr>
            <p:ph type="title"/>
          </p:nvPr>
        </p:nvSpPr>
        <p:spPr>
          <a:xfrm>
            <a:off x="863325" y="2307032"/>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0_Custom Layout">
  <p:cSld name="40_Custom Layout">
    <p:spTree>
      <p:nvGrpSpPr>
        <p:cNvPr id="1" name="Shape 265"/>
        <p:cNvGrpSpPr/>
        <p:nvPr/>
      </p:nvGrpSpPr>
      <p:grpSpPr>
        <a:xfrm>
          <a:off x="0" y="0"/>
          <a:ext cx="0" cy="0"/>
          <a:chOff x="0" y="0"/>
          <a:chExt cx="0" cy="0"/>
        </a:xfrm>
      </p:grpSpPr>
      <p:pic>
        <p:nvPicPr>
          <p:cNvPr id="266" name="Google Shape;266;p9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109454" y="913305"/>
            <a:ext cx="5343632" cy="7508718"/>
          </a:xfrm>
          <a:prstGeom prst="rect">
            <a:avLst/>
          </a:prstGeom>
          <a:noFill/>
          <a:ln>
            <a:noFill/>
          </a:ln>
        </p:spPr>
      </p:pic>
      <p:sp>
        <p:nvSpPr>
          <p:cNvPr id="267" name="Google Shape;267;p93"/>
          <p:cNvSpPr>
            <a:spLocks noGrp="1"/>
          </p:cNvSpPr>
          <p:nvPr>
            <p:ph type="pic" idx="2"/>
          </p:nvPr>
        </p:nvSpPr>
        <p:spPr>
          <a:xfrm>
            <a:off x="5553954" y="1690912"/>
            <a:ext cx="4453646" cy="5941788"/>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8" name="Google Shape;268;p93"/>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269" name="Google Shape;269;p93"/>
          <p:cNvSpPr txBox="1">
            <a:spLocks noGrp="1"/>
          </p:cNvSpPr>
          <p:nvPr>
            <p:ph type="title"/>
          </p:nvPr>
        </p:nvSpPr>
        <p:spPr>
          <a:xfrm>
            <a:off x="863325" y="2307032"/>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1_Custom Layout">
  <p:cSld name="41_Custom Layout">
    <p:spTree>
      <p:nvGrpSpPr>
        <p:cNvPr id="1" name="Shape 270"/>
        <p:cNvGrpSpPr/>
        <p:nvPr/>
      </p:nvGrpSpPr>
      <p:grpSpPr>
        <a:xfrm>
          <a:off x="0" y="0"/>
          <a:ext cx="0" cy="0"/>
          <a:chOff x="0" y="0"/>
          <a:chExt cx="0" cy="0"/>
        </a:xfrm>
      </p:grpSpPr>
      <p:pic>
        <p:nvPicPr>
          <p:cNvPr id="271" name="Google Shape;271;p9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942839" y="1106866"/>
            <a:ext cx="2408238" cy="4909739"/>
          </a:xfrm>
          <a:prstGeom prst="rect">
            <a:avLst/>
          </a:prstGeom>
          <a:noFill/>
          <a:ln>
            <a:noFill/>
          </a:ln>
        </p:spPr>
      </p:pic>
      <p:pic>
        <p:nvPicPr>
          <p:cNvPr id="272" name="Google Shape;272;p9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546761" y="1106866"/>
            <a:ext cx="2408238" cy="4909739"/>
          </a:xfrm>
          <a:prstGeom prst="rect">
            <a:avLst/>
          </a:prstGeom>
          <a:noFill/>
          <a:ln>
            <a:noFill/>
          </a:ln>
        </p:spPr>
      </p:pic>
      <p:pic>
        <p:nvPicPr>
          <p:cNvPr id="273" name="Google Shape;273;p9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150683" y="1106866"/>
            <a:ext cx="2408238" cy="4909739"/>
          </a:xfrm>
          <a:prstGeom prst="rect">
            <a:avLst/>
          </a:prstGeom>
          <a:noFill/>
          <a:ln>
            <a:noFill/>
          </a:ln>
        </p:spPr>
      </p:pic>
      <p:sp>
        <p:nvSpPr>
          <p:cNvPr id="274" name="Google Shape;274;p94"/>
          <p:cNvSpPr>
            <a:spLocks noGrp="1"/>
          </p:cNvSpPr>
          <p:nvPr>
            <p:ph type="pic" idx="2"/>
          </p:nvPr>
        </p:nvSpPr>
        <p:spPr>
          <a:xfrm>
            <a:off x="5098854" y="1716652"/>
            <a:ext cx="2114746" cy="3719288"/>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5" name="Google Shape;275;p94"/>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276" name="Google Shape;276;p94"/>
          <p:cNvSpPr>
            <a:spLocks noGrp="1"/>
          </p:cNvSpPr>
          <p:nvPr>
            <p:ph type="pic" idx="3"/>
          </p:nvPr>
        </p:nvSpPr>
        <p:spPr>
          <a:xfrm>
            <a:off x="7690919" y="1716652"/>
            <a:ext cx="2114746" cy="3719288"/>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7" name="Google Shape;277;p94"/>
          <p:cNvSpPr>
            <a:spLocks noGrp="1"/>
          </p:cNvSpPr>
          <p:nvPr>
            <p:ph type="pic" idx="4"/>
          </p:nvPr>
        </p:nvSpPr>
        <p:spPr>
          <a:xfrm>
            <a:off x="10290984" y="1716652"/>
            <a:ext cx="2114746" cy="3719288"/>
          </a:xfrm>
          <a:prstGeom prst="rect">
            <a:avLst/>
          </a:prstGeom>
          <a:gradFill>
            <a:gsLst>
              <a:gs pos="0">
                <a:srgbClr val="D8D8D8"/>
              </a:gs>
              <a:gs pos="99000">
                <a:srgbClr val="BFBFBF"/>
              </a:gs>
              <a:gs pos="100000">
                <a:srgbClr val="BFBFBF"/>
              </a:gs>
            </a:gsLst>
            <a:lin ang="5400000" scaled="0"/>
          </a:gradFill>
          <a:ln>
            <a:noFill/>
          </a:ln>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8" name="Google Shape;278;p94"/>
          <p:cNvSpPr txBox="1">
            <a:spLocks noGrp="1"/>
          </p:cNvSpPr>
          <p:nvPr>
            <p:ph type="title"/>
          </p:nvPr>
        </p:nvSpPr>
        <p:spPr>
          <a:xfrm>
            <a:off x="863325" y="2307032"/>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42_Custom Layout">
  <p:cSld name="42_Custom Layout">
    <p:spTree>
      <p:nvGrpSpPr>
        <p:cNvPr id="1" name="Shape 279"/>
        <p:cNvGrpSpPr/>
        <p:nvPr/>
      </p:nvGrpSpPr>
      <p:grpSpPr>
        <a:xfrm>
          <a:off x="0" y="0"/>
          <a:ext cx="0" cy="0"/>
          <a:chOff x="0" y="0"/>
          <a:chExt cx="0" cy="0"/>
        </a:xfrm>
      </p:grpSpPr>
      <p:sp>
        <p:nvSpPr>
          <p:cNvPr id="280" name="Google Shape;280;p95"/>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281" name="Google Shape;281;p95"/>
          <p:cNvSpPr>
            <a:spLocks noGrp="1"/>
          </p:cNvSpPr>
          <p:nvPr>
            <p:ph type="pic" idx="2"/>
          </p:nvPr>
        </p:nvSpPr>
        <p:spPr>
          <a:xfrm>
            <a:off x="5544619" y="3316697"/>
            <a:ext cx="2114746" cy="3719288"/>
          </a:xfrm>
          <a:prstGeom prst="rect">
            <a:avLst/>
          </a:prstGeom>
          <a:gradFill>
            <a:gsLst>
              <a:gs pos="0">
                <a:srgbClr val="D8D8D8"/>
              </a:gs>
              <a:gs pos="99000">
                <a:srgbClr val="BFBFBF"/>
              </a:gs>
              <a:gs pos="100000">
                <a:srgbClr val="BFBFBF"/>
              </a:gs>
            </a:gsLst>
            <a:lin ang="5400000" scaled="0"/>
          </a:gradFill>
          <a:ln>
            <a:noFill/>
          </a:ln>
          <a:effectLst>
            <a:outerShdw blurRad="38100" dist="152400" dir="8100000" algn="tr" rotWithShape="0">
              <a:srgbClr val="000000">
                <a:alpha val="9411"/>
              </a:srgbClr>
            </a:outerShdw>
          </a:effectLst>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2" name="Google Shape;282;p95"/>
          <p:cNvSpPr>
            <a:spLocks noGrp="1"/>
          </p:cNvSpPr>
          <p:nvPr>
            <p:ph type="pic" idx="3"/>
          </p:nvPr>
        </p:nvSpPr>
        <p:spPr>
          <a:xfrm>
            <a:off x="7195619" y="2313211"/>
            <a:ext cx="2114746" cy="3719288"/>
          </a:xfrm>
          <a:prstGeom prst="rect">
            <a:avLst/>
          </a:prstGeom>
          <a:gradFill>
            <a:gsLst>
              <a:gs pos="0">
                <a:srgbClr val="D8D8D8"/>
              </a:gs>
              <a:gs pos="99000">
                <a:srgbClr val="BFBFBF"/>
              </a:gs>
              <a:gs pos="100000">
                <a:srgbClr val="BFBFBF"/>
              </a:gs>
            </a:gsLst>
            <a:lin ang="5400000" scaled="0"/>
          </a:gradFill>
          <a:ln>
            <a:noFill/>
          </a:ln>
          <a:effectLst>
            <a:outerShdw blurRad="38100" dist="152400" dir="8100000" algn="tr" rotWithShape="0">
              <a:srgbClr val="000000">
                <a:alpha val="9411"/>
              </a:srgbClr>
            </a:outerShdw>
          </a:effectLst>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3" name="Google Shape;283;p95"/>
          <p:cNvSpPr>
            <a:spLocks noGrp="1"/>
          </p:cNvSpPr>
          <p:nvPr>
            <p:ph type="pic" idx="4"/>
          </p:nvPr>
        </p:nvSpPr>
        <p:spPr>
          <a:xfrm>
            <a:off x="8833919" y="1360525"/>
            <a:ext cx="2114746" cy="3719288"/>
          </a:xfrm>
          <a:prstGeom prst="rect">
            <a:avLst/>
          </a:prstGeom>
          <a:gradFill>
            <a:gsLst>
              <a:gs pos="0">
                <a:srgbClr val="D8D8D8"/>
              </a:gs>
              <a:gs pos="99000">
                <a:srgbClr val="BFBFBF"/>
              </a:gs>
              <a:gs pos="100000">
                <a:srgbClr val="BFBFBF"/>
              </a:gs>
            </a:gsLst>
            <a:lin ang="5400000" scaled="0"/>
          </a:gradFill>
          <a:ln>
            <a:noFill/>
          </a:ln>
          <a:effectLst>
            <a:outerShdw blurRad="38100" dist="152400" dir="8100000" algn="tr" rotWithShape="0">
              <a:srgbClr val="000000">
                <a:alpha val="9411"/>
              </a:srgbClr>
            </a:outerShdw>
          </a:effectLst>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4" name="Google Shape;284;p95"/>
          <p:cNvSpPr>
            <a:spLocks noGrp="1"/>
          </p:cNvSpPr>
          <p:nvPr>
            <p:ph type="pic" idx="5"/>
          </p:nvPr>
        </p:nvSpPr>
        <p:spPr>
          <a:xfrm>
            <a:off x="10473840" y="405115"/>
            <a:ext cx="2114746" cy="3719288"/>
          </a:xfrm>
          <a:prstGeom prst="rect">
            <a:avLst/>
          </a:prstGeom>
          <a:gradFill>
            <a:gsLst>
              <a:gs pos="0">
                <a:srgbClr val="D8D8D8"/>
              </a:gs>
              <a:gs pos="99000">
                <a:srgbClr val="BFBFBF"/>
              </a:gs>
              <a:gs pos="100000">
                <a:srgbClr val="BFBFBF"/>
              </a:gs>
            </a:gsLst>
            <a:lin ang="5400000" scaled="0"/>
          </a:gradFill>
          <a:ln>
            <a:noFill/>
          </a:ln>
          <a:effectLst>
            <a:outerShdw blurRad="38100" dist="152400" dir="8100000" algn="tr" rotWithShape="0">
              <a:srgbClr val="000000">
                <a:alpha val="9411"/>
              </a:srgbClr>
            </a:outerShdw>
          </a:effectLst>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5" name="Google Shape;285;p95"/>
          <p:cNvSpPr>
            <a:spLocks noGrp="1"/>
          </p:cNvSpPr>
          <p:nvPr>
            <p:ph type="pic" idx="6"/>
          </p:nvPr>
        </p:nvSpPr>
        <p:spPr>
          <a:xfrm>
            <a:off x="9959945" y="3910315"/>
            <a:ext cx="2114746" cy="3719288"/>
          </a:xfrm>
          <a:prstGeom prst="rect">
            <a:avLst/>
          </a:prstGeom>
          <a:gradFill>
            <a:gsLst>
              <a:gs pos="0">
                <a:srgbClr val="D8D8D8"/>
              </a:gs>
              <a:gs pos="99000">
                <a:srgbClr val="BFBFBF"/>
              </a:gs>
              <a:gs pos="100000">
                <a:srgbClr val="BFBFBF"/>
              </a:gs>
            </a:gsLst>
            <a:lin ang="5400000" scaled="0"/>
          </a:gradFill>
          <a:ln>
            <a:noFill/>
          </a:ln>
          <a:effectLst>
            <a:outerShdw blurRad="38100" dist="152400" dir="8100000" algn="tr" rotWithShape="0">
              <a:srgbClr val="000000">
                <a:alpha val="9411"/>
              </a:srgbClr>
            </a:outerShdw>
          </a:effectLst>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6" name="Google Shape;286;p95"/>
          <p:cNvSpPr>
            <a:spLocks noGrp="1"/>
          </p:cNvSpPr>
          <p:nvPr>
            <p:ph type="pic" idx="7"/>
          </p:nvPr>
        </p:nvSpPr>
        <p:spPr>
          <a:xfrm>
            <a:off x="6056893" y="-243022"/>
            <a:ext cx="2114746" cy="3719288"/>
          </a:xfrm>
          <a:prstGeom prst="rect">
            <a:avLst/>
          </a:prstGeom>
          <a:gradFill>
            <a:gsLst>
              <a:gs pos="0">
                <a:srgbClr val="D8D8D8"/>
              </a:gs>
              <a:gs pos="99000">
                <a:srgbClr val="BFBFBF"/>
              </a:gs>
              <a:gs pos="100000">
                <a:srgbClr val="BFBFBF"/>
              </a:gs>
            </a:gsLst>
            <a:lin ang="5400000" scaled="0"/>
          </a:gradFill>
          <a:ln>
            <a:noFill/>
          </a:ln>
          <a:effectLst>
            <a:outerShdw blurRad="38100" dist="152400" dir="8100000" algn="tr" rotWithShape="0">
              <a:srgbClr val="000000">
                <a:alpha val="9411"/>
              </a:srgbClr>
            </a:outerShdw>
          </a:effectLst>
        </p:spPr>
        <p:txBody>
          <a:bodyPr spcFirstLastPara="1" wrap="square" lIns="0" tIns="0" rIns="0" bIns="0" anchor="ctr" anchorCtr="0">
            <a:noAutofit/>
          </a:bodyPr>
          <a:lstStyle>
            <a:lvl1pPr marR="0" lvl="0" algn="ctr" rtl="0">
              <a:lnSpc>
                <a:spcPct val="150000"/>
              </a:lnSpc>
              <a:spcBef>
                <a:spcPts val="1000"/>
              </a:spcBef>
              <a:spcAft>
                <a:spcPts val="0"/>
              </a:spcAft>
              <a:buClr>
                <a:schemeClr val="dk1"/>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R="0" lvl="2"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R="0" lvl="3"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R="0" lvl="4"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R="0" lvl="5"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7" name="Google Shape;287;p95"/>
          <p:cNvSpPr txBox="1">
            <a:spLocks noGrp="1"/>
          </p:cNvSpPr>
          <p:nvPr>
            <p:ph type="title"/>
          </p:nvPr>
        </p:nvSpPr>
        <p:spPr>
          <a:xfrm>
            <a:off x="863325" y="2307032"/>
            <a:ext cx="4187371" cy="178344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1E22AA"/>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288"/>
        <p:cNvGrpSpPr/>
        <p:nvPr/>
      </p:nvGrpSpPr>
      <p:grpSpPr>
        <a:xfrm>
          <a:off x="0" y="0"/>
          <a:ext cx="0" cy="0"/>
          <a:chOff x="0" y="0"/>
          <a:chExt cx="0" cy="0"/>
        </a:xfrm>
      </p:grpSpPr>
      <p:sp>
        <p:nvSpPr>
          <p:cNvPr id="289" name="Google Shape;289;p96"/>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290" name="Google Shape;290;p96"/>
          <p:cNvSpPr txBox="1">
            <a:spLocks noGrp="1"/>
          </p:cNvSpPr>
          <p:nvPr>
            <p:ph type="title"/>
          </p:nvPr>
        </p:nvSpPr>
        <p:spPr>
          <a:xfrm>
            <a:off x="854583" y="1171169"/>
            <a:ext cx="9833429" cy="1028700"/>
          </a:xfrm>
          <a:prstGeom prst="rect">
            <a:avLst/>
          </a:prstGeom>
          <a:noFill/>
          <a:ln>
            <a:noFill/>
          </a:ln>
        </p:spPr>
        <p:txBody>
          <a:bodyPr spcFirstLastPara="1" wrap="square" lIns="0" tIns="0" rIns="0" bIns="0" anchor="t" anchorCtr="0">
            <a:noAutofit/>
          </a:bodyPr>
          <a:lstStyle>
            <a:lvl1pPr lvl="0" algn="l">
              <a:lnSpc>
                <a:spcPct val="75000"/>
              </a:lnSpc>
              <a:spcBef>
                <a:spcPts val="0"/>
              </a:spcBef>
              <a:spcAft>
                <a:spcPts val="0"/>
              </a:spcAft>
              <a:buClr>
                <a:srgbClr val="1E22AA"/>
              </a:buClr>
              <a:buSzPts val="3600"/>
              <a:buFont typeface="Arial"/>
              <a:buNone/>
              <a:defRPr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Slide">
  <p:cSld name="Section Slide">
    <p:spTree>
      <p:nvGrpSpPr>
        <p:cNvPr id="1" name="Shape 48"/>
        <p:cNvGrpSpPr/>
        <p:nvPr/>
      </p:nvGrpSpPr>
      <p:grpSpPr>
        <a:xfrm>
          <a:off x="0" y="0"/>
          <a:ext cx="0" cy="0"/>
          <a:chOff x="0" y="0"/>
          <a:chExt cx="0" cy="0"/>
        </a:xfrm>
      </p:grpSpPr>
      <p:sp>
        <p:nvSpPr>
          <p:cNvPr id="49" name="Google Shape;49;p45"/>
          <p:cNvSpPr txBox="1">
            <a:spLocks noGrp="1"/>
          </p:cNvSpPr>
          <p:nvPr>
            <p:ph type="title"/>
          </p:nvPr>
        </p:nvSpPr>
        <p:spPr>
          <a:xfrm>
            <a:off x="457200" y="1589167"/>
            <a:ext cx="10515600" cy="1041414"/>
          </a:xfrm>
          <a:prstGeom prst="rect">
            <a:avLst/>
          </a:prstGeom>
          <a:noFill/>
          <a:ln>
            <a:noFill/>
          </a:ln>
        </p:spPr>
        <p:txBody>
          <a:bodyPr spcFirstLastPara="1" wrap="square" lIns="0" tIns="0" rIns="0" bIns="0" anchor="t" anchorCtr="0">
            <a:noAutofit/>
          </a:bodyPr>
          <a:lstStyle>
            <a:lvl1pPr lvl="0" algn="l">
              <a:lnSpc>
                <a:spcPct val="75000"/>
              </a:lnSpc>
              <a:spcBef>
                <a:spcPts val="0"/>
              </a:spcBef>
              <a:spcAft>
                <a:spcPts val="0"/>
              </a:spcAft>
              <a:buClr>
                <a:schemeClr val="dk1"/>
              </a:buClr>
              <a:buSzPts val="6000"/>
              <a:buFont typeface="Calibri"/>
              <a:buNone/>
              <a:defRPr sz="6000" b="0" i="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5"/>
          <p:cNvSpPr txBox="1">
            <a:spLocks noGrp="1"/>
          </p:cNvSpPr>
          <p:nvPr>
            <p:ph type="body" idx="1"/>
          </p:nvPr>
        </p:nvSpPr>
        <p:spPr>
          <a:xfrm>
            <a:off x="457200" y="2813361"/>
            <a:ext cx="10515600" cy="1344395"/>
          </a:xfrm>
          <a:prstGeom prst="rect">
            <a:avLst/>
          </a:prstGeom>
          <a:noFill/>
          <a:ln>
            <a:noFill/>
          </a:ln>
        </p:spPr>
        <p:txBody>
          <a:bodyPr spcFirstLastPara="1" wrap="square" lIns="0" tIns="0" rIns="0" bIns="0" anchor="t" anchorCtr="0">
            <a:normAutofit/>
          </a:bodyPr>
          <a:lstStyle>
            <a:lvl1pPr marL="457200" lvl="0" indent="-228600" algn="l">
              <a:lnSpc>
                <a:spcPct val="150000"/>
              </a:lnSpc>
              <a:spcBef>
                <a:spcPts val="1000"/>
              </a:spcBef>
              <a:spcAft>
                <a:spcPts val="0"/>
              </a:spcAft>
              <a:buClr>
                <a:schemeClr val="dk1"/>
              </a:buClr>
              <a:buSzPts val="4000"/>
              <a:buNone/>
              <a:defRPr sz="4000">
                <a:solidFill>
                  <a:schemeClr val="dk1"/>
                </a:solidFill>
              </a:defRPr>
            </a:lvl1pPr>
            <a:lvl2pPr marL="914400" lvl="1" indent="-228600" algn="l">
              <a:lnSpc>
                <a:spcPct val="150000"/>
              </a:lnSpc>
              <a:spcBef>
                <a:spcPts val="499"/>
              </a:spcBef>
              <a:spcAft>
                <a:spcPts val="0"/>
              </a:spcAft>
              <a:buClr>
                <a:srgbClr val="888888"/>
              </a:buClr>
              <a:buSzPts val="2000"/>
              <a:buNone/>
              <a:defRPr sz="2000">
                <a:solidFill>
                  <a:srgbClr val="888888"/>
                </a:solidFill>
              </a:defRPr>
            </a:lvl2pPr>
            <a:lvl3pPr marL="1371600" lvl="2" indent="-228600" algn="l">
              <a:lnSpc>
                <a:spcPct val="150000"/>
              </a:lnSpc>
              <a:spcBef>
                <a:spcPts val="499"/>
              </a:spcBef>
              <a:spcAft>
                <a:spcPts val="0"/>
              </a:spcAft>
              <a:buClr>
                <a:srgbClr val="888888"/>
              </a:buClr>
              <a:buSzPts val="1800"/>
              <a:buNone/>
              <a:defRPr sz="1800">
                <a:solidFill>
                  <a:srgbClr val="888888"/>
                </a:solidFill>
              </a:defRPr>
            </a:lvl3pPr>
            <a:lvl4pPr marL="1828800" lvl="3" indent="-228600" algn="l">
              <a:lnSpc>
                <a:spcPct val="150000"/>
              </a:lnSpc>
              <a:spcBef>
                <a:spcPts val="499"/>
              </a:spcBef>
              <a:spcAft>
                <a:spcPts val="0"/>
              </a:spcAft>
              <a:buClr>
                <a:srgbClr val="888888"/>
              </a:buClr>
              <a:buSzPts val="1600"/>
              <a:buNone/>
              <a:defRPr sz="1600">
                <a:solidFill>
                  <a:srgbClr val="888888"/>
                </a:solidFill>
              </a:defRPr>
            </a:lvl4pPr>
            <a:lvl5pPr marL="2286000" lvl="4" indent="-228600" algn="l">
              <a:lnSpc>
                <a:spcPct val="150000"/>
              </a:lnSpc>
              <a:spcBef>
                <a:spcPts val="499"/>
              </a:spcBef>
              <a:spcAft>
                <a:spcPts val="0"/>
              </a:spcAft>
              <a:buClr>
                <a:srgbClr val="888888"/>
              </a:buClr>
              <a:buSzPts val="1600"/>
              <a:buNone/>
              <a:defRPr sz="1600">
                <a:solidFill>
                  <a:srgbClr val="888888"/>
                </a:solidFill>
              </a:defRPr>
            </a:lvl5pPr>
            <a:lvl6pPr marL="2743200" lvl="5" indent="-228600" algn="l">
              <a:lnSpc>
                <a:spcPct val="90000"/>
              </a:lnSpc>
              <a:spcBef>
                <a:spcPts val="499"/>
              </a:spcBef>
              <a:spcAft>
                <a:spcPts val="0"/>
              </a:spcAft>
              <a:buClr>
                <a:srgbClr val="888888"/>
              </a:buClr>
              <a:buSzPts val="1600"/>
              <a:buNone/>
              <a:defRPr sz="1600">
                <a:solidFill>
                  <a:srgbClr val="888888"/>
                </a:solidFill>
              </a:defRPr>
            </a:lvl6pPr>
            <a:lvl7pPr marL="3200400" lvl="6" indent="-228600" algn="l">
              <a:lnSpc>
                <a:spcPct val="90000"/>
              </a:lnSpc>
              <a:spcBef>
                <a:spcPts val="499"/>
              </a:spcBef>
              <a:spcAft>
                <a:spcPts val="0"/>
              </a:spcAft>
              <a:buClr>
                <a:srgbClr val="888888"/>
              </a:buClr>
              <a:buSzPts val="1600"/>
              <a:buNone/>
              <a:defRPr sz="1600">
                <a:solidFill>
                  <a:srgbClr val="888888"/>
                </a:solidFill>
              </a:defRPr>
            </a:lvl7pPr>
            <a:lvl8pPr marL="3657600" lvl="7" indent="-228600" algn="l">
              <a:lnSpc>
                <a:spcPct val="90000"/>
              </a:lnSpc>
              <a:spcBef>
                <a:spcPts val="499"/>
              </a:spcBef>
              <a:spcAft>
                <a:spcPts val="0"/>
              </a:spcAft>
              <a:buClr>
                <a:srgbClr val="888888"/>
              </a:buClr>
              <a:buSzPts val="1600"/>
              <a:buNone/>
              <a:defRPr sz="1600">
                <a:solidFill>
                  <a:srgbClr val="888888"/>
                </a:solidFill>
              </a:defRPr>
            </a:lvl8pPr>
            <a:lvl9pPr marL="4114800" lvl="8" indent="-228600" algn="l">
              <a:lnSpc>
                <a:spcPct val="90000"/>
              </a:lnSpc>
              <a:spcBef>
                <a:spcPts val="499"/>
              </a:spcBef>
              <a:spcAft>
                <a:spcPts val="0"/>
              </a:spcAft>
              <a:buClr>
                <a:srgbClr val="888888"/>
              </a:buClr>
              <a:buSzPts val="1600"/>
              <a:buNone/>
              <a:defRPr sz="1600">
                <a:solidFill>
                  <a:srgbClr val="888888"/>
                </a:solidFill>
              </a:defRPr>
            </a:lvl9pPr>
          </a:lstStyle>
          <a:p>
            <a:endParaRPr/>
          </a:p>
        </p:txBody>
      </p:sp>
      <p:pic>
        <p:nvPicPr>
          <p:cNvPr id="51" name="Google Shape;51;p4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85134" y="6446188"/>
            <a:ext cx="583406" cy="164964"/>
          </a:xfrm>
          <a:prstGeom prst="rect">
            <a:avLst/>
          </a:prstGeom>
          <a:noFill/>
          <a:ln>
            <a:noFill/>
          </a:ln>
        </p:spPr>
      </p:pic>
      <p:sp>
        <p:nvSpPr>
          <p:cNvPr id="52" name="Google Shape;52;p45"/>
          <p:cNvSpPr/>
          <p:nvPr/>
        </p:nvSpPr>
        <p:spPr>
          <a:xfrm>
            <a:off x="0" y="0"/>
            <a:ext cx="12192000" cy="80010"/>
          </a:xfrm>
          <a:prstGeom prst="rect">
            <a:avLst/>
          </a:prstGeom>
          <a:solidFill>
            <a:srgbClr val="BA0C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p:cSld name="Divider  ">
    <p:spTree>
      <p:nvGrpSpPr>
        <p:cNvPr id="1" name="Shape 297"/>
        <p:cNvGrpSpPr/>
        <p:nvPr/>
      </p:nvGrpSpPr>
      <p:grpSpPr>
        <a:xfrm>
          <a:off x="0" y="0"/>
          <a:ext cx="0" cy="0"/>
          <a:chOff x="0" y="0"/>
          <a:chExt cx="0" cy="0"/>
        </a:xfrm>
      </p:grpSpPr>
      <p:sp>
        <p:nvSpPr>
          <p:cNvPr id="298" name="Google Shape;298;p49"/>
          <p:cNvSpPr txBox="1">
            <a:spLocks noGrp="1"/>
          </p:cNvSpPr>
          <p:nvPr>
            <p:ph type="body" idx="1"/>
          </p:nvPr>
        </p:nvSpPr>
        <p:spPr>
          <a:xfrm>
            <a:off x="548224" y="3055280"/>
            <a:ext cx="11095566" cy="605928"/>
          </a:xfrm>
          <a:prstGeom prst="rect">
            <a:avLst/>
          </a:prstGeom>
          <a:noFill/>
          <a:ln>
            <a:noFill/>
          </a:ln>
        </p:spPr>
        <p:txBody>
          <a:bodyPr spcFirstLastPara="1" wrap="square" lIns="0" tIns="45700" rIns="0" bIns="45700" anchor="t" anchorCtr="0">
            <a:spAutoFit/>
          </a:bodyPr>
          <a:lstStyle>
            <a:lvl1pPr marL="457200" marR="0" lvl="0" indent="-228600" algn="ctr"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3 - Blue">
  <p:cSld name="Content 3 - Blue">
    <p:spTree>
      <p:nvGrpSpPr>
        <p:cNvPr id="1" name="Shape 299"/>
        <p:cNvGrpSpPr/>
        <p:nvPr/>
      </p:nvGrpSpPr>
      <p:grpSpPr>
        <a:xfrm>
          <a:off x="0" y="0"/>
          <a:ext cx="0" cy="0"/>
          <a:chOff x="0" y="0"/>
          <a:chExt cx="0" cy="0"/>
        </a:xfrm>
      </p:grpSpPr>
      <p:sp>
        <p:nvSpPr>
          <p:cNvPr id="300" name="Google Shape;300;p50"/>
          <p:cNvSpPr txBox="1">
            <a:spLocks noGrp="1"/>
          </p:cNvSpPr>
          <p:nvPr>
            <p:ph type="body" idx="1"/>
          </p:nvPr>
        </p:nvSpPr>
        <p:spPr>
          <a:xfrm>
            <a:off x="548224" y="298860"/>
            <a:ext cx="11095566" cy="605928"/>
          </a:xfrm>
          <a:prstGeom prst="rect">
            <a:avLst/>
          </a:prstGeom>
          <a:noFill/>
          <a:ln>
            <a:noFill/>
          </a:ln>
        </p:spPr>
        <p:txBody>
          <a:bodyPr spcFirstLastPara="1" wrap="square" lIns="0" tIns="45700" rIns="0" bIns="45700" anchor="t" anchorCtr="0">
            <a:spAutoFit/>
          </a:bodyPr>
          <a:lstStyle>
            <a:lvl1pPr marL="457200" marR="0" lvl="0" indent="-22860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01" name="Google Shape;301;p50"/>
          <p:cNvSpPr txBox="1"/>
          <p:nvPr/>
        </p:nvSpPr>
        <p:spPr>
          <a:xfrm>
            <a:off x="11320651" y="6423504"/>
            <a:ext cx="630766"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chemeClr val="lt1"/>
                </a:solidFill>
                <a:latin typeface="Century Gothic"/>
                <a:ea typeface="Century Gothic"/>
                <a:cs typeface="Century Gothic"/>
                <a:sym typeface="Century Gothic"/>
              </a:rPr>
              <a:t>‹#›</a:t>
            </a:fld>
            <a:endParaRPr sz="1100" b="0" i="0" u="none" strike="noStrike" cap="none">
              <a:solidFill>
                <a:schemeClr val="lt1"/>
              </a:solidFill>
              <a:latin typeface="Century Gothic"/>
              <a:ea typeface="Century Gothic"/>
              <a:cs typeface="Century Gothic"/>
              <a:sym typeface="Century Gothic"/>
            </a:endParaRPr>
          </a:p>
        </p:txBody>
      </p:sp>
      <p:sp>
        <p:nvSpPr>
          <p:cNvPr id="302" name="Google Shape;302;p50"/>
          <p:cNvSpPr txBox="1"/>
          <p:nvPr/>
        </p:nvSpPr>
        <p:spPr>
          <a:xfrm>
            <a:off x="4452060" y="6462615"/>
            <a:ext cx="3287888" cy="2769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Confidential &amp; Proprietary</a:t>
            </a:r>
            <a:endParaRPr sz="1400" b="0" i="0" u="none" strike="noStrike" cap="none">
              <a:solidFill>
                <a:srgbClr val="000000"/>
              </a:solidFill>
              <a:latin typeface="Arial"/>
              <a:ea typeface="Arial"/>
              <a:cs typeface="Arial"/>
              <a:sym typeface="Arial"/>
            </a:endParaRPr>
          </a:p>
        </p:txBody>
      </p:sp>
      <p:sp>
        <p:nvSpPr>
          <p:cNvPr id="303" name="Google Shape;303;p50"/>
          <p:cNvSpPr txBox="1">
            <a:spLocks noGrp="1"/>
          </p:cNvSpPr>
          <p:nvPr>
            <p:ph type="body" idx="2"/>
          </p:nvPr>
        </p:nvSpPr>
        <p:spPr>
          <a:xfrm>
            <a:off x="559835" y="1458916"/>
            <a:ext cx="5431668" cy="4497387"/>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1pPr>
            <a:lvl2pPr marL="914400" marR="0" lvl="1"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2pPr>
            <a:lvl3pPr marL="1371600" marR="0" lvl="2" indent="-342900" algn="l" rtl="0">
              <a:lnSpc>
                <a:spcPct val="100000"/>
              </a:lnSpc>
              <a:spcBef>
                <a:spcPts val="360"/>
              </a:spcBef>
              <a:spcAft>
                <a:spcPts val="0"/>
              </a:spcAft>
              <a:buClr>
                <a:schemeClr val="l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3pPr>
            <a:lvl4pPr marL="1828800" marR="0" lvl="3" indent="-342900" algn="l" rtl="0">
              <a:lnSpc>
                <a:spcPct val="100000"/>
              </a:lnSpc>
              <a:spcBef>
                <a:spcPts val="360"/>
              </a:spcBef>
              <a:spcAft>
                <a:spcPts val="0"/>
              </a:spcAft>
              <a:buClr>
                <a:schemeClr val="lt1"/>
              </a:buClr>
              <a:buSzPts val="1800"/>
              <a:buFont typeface="Courier New"/>
              <a:buChar char="o"/>
              <a:defRPr sz="1800" b="0" i="0" u="none" strike="noStrike" cap="none">
                <a:solidFill>
                  <a:schemeClr val="lt1"/>
                </a:solidFill>
                <a:latin typeface="Century Gothic"/>
                <a:ea typeface="Century Gothic"/>
                <a:cs typeface="Century Gothic"/>
                <a:sym typeface="Century Gothic"/>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04" name="Google Shape;304;p50"/>
          <p:cNvSpPr txBox="1">
            <a:spLocks noGrp="1"/>
          </p:cNvSpPr>
          <p:nvPr>
            <p:ph type="body" idx="3"/>
          </p:nvPr>
        </p:nvSpPr>
        <p:spPr>
          <a:xfrm>
            <a:off x="6168155" y="1458916"/>
            <a:ext cx="5431668" cy="4497387"/>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1pPr>
            <a:lvl2pPr marL="914400" marR="0" lvl="1"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2pPr>
            <a:lvl3pPr marL="1371600" marR="0" lvl="2" indent="-342900" algn="l" rtl="0">
              <a:lnSpc>
                <a:spcPct val="100000"/>
              </a:lnSpc>
              <a:spcBef>
                <a:spcPts val="360"/>
              </a:spcBef>
              <a:spcAft>
                <a:spcPts val="0"/>
              </a:spcAft>
              <a:buClr>
                <a:schemeClr val="l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3pPr>
            <a:lvl4pPr marL="1828800" marR="0" lvl="3" indent="-342900" algn="l" rtl="0">
              <a:lnSpc>
                <a:spcPct val="100000"/>
              </a:lnSpc>
              <a:spcBef>
                <a:spcPts val="360"/>
              </a:spcBef>
              <a:spcAft>
                <a:spcPts val="0"/>
              </a:spcAft>
              <a:buClr>
                <a:schemeClr val="lt1"/>
              </a:buClr>
              <a:buSzPts val="1800"/>
              <a:buFont typeface="Courier New"/>
              <a:buChar char="o"/>
              <a:defRPr sz="1800" b="0" i="0" u="none" strike="noStrike" cap="none">
                <a:solidFill>
                  <a:schemeClr val="lt1"/>
                </a:solidFill>
                <a:latin typeface="Century Gothic"/>
                <a:ea typeface="Century Gothic"/>
                <a:cs typeface="Century Gothic"/>
                <a:sym typeface="Century Gothic"/>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05" name="Google Shape;305;p50"/>
          <p:cNvSpPr/>
          <p:nvPr/>
        </p:nvSpPr>
        <p:spPr>
          <a:xfrm>
            <a:off x="4969972" y="6343199"/>
            <a:ext cx="2510827" cy="418833"/>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1 - Blue">
  <p:cSld name="Content 1 - Blue">
    <p:spTree>
      <p:nvGrpSpPr>
        <p:cNvPr id="1" name="Shape 306"/>
        <p:cNvGrpSpPr/>
        <p:nvPr/>
      </p:nvGrpSpPr>
      <p:grpSpPr>
        <a:xfrm>
          <a:off x="0" y="0"/>
          <a:ext cx="0" cy="0"/>
          <a:chOff x="0" y="0"/>
          <a:chExt cx="0" cy="0"/>
        </a:xfrm>
      </p:grpSpPr>
      <p:sp>
        <p:nvSpPr>
          <p:cNvPr id="307" name="Google Shape;307;p51"/>
          <p:cNvSpPr txBox="1">
            <a:spLocks noGrp="1"/>
          </p:cNvSpPr>
          <p:nvPr>
            <p:ph type="body" idx="1"/>
          </p:nvPr>
        </p:nvSpPr>
        <p:spPr>
          <a:xfrm>
            <a:off x="548224" y="298860"/>
            <a:ext cx="11095566" cy="605928"/>
          </a:xfrm>
          <a:prstGeom prst="rect">
            <a:avLst/>
          </a:prstGeom>
          <a:noFill/>
          <a:ln>
            <a:noFill/>
          </a:ln>
        </p:spPr>
        <p:txBody>
          <a:bodyPr spcFirstLastPara="1" wrap="square" lIns="0" tIns="45700" rIns="0" bIns="45700" anchor="t" anchorCtr="0">
            <a:spAutoFit/>
          </a:bodyPr>
          <a:lstStyle>
            <a:lvl1pPr marL="457200" marR="0" lvl="0" indent="-22860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08" name="Google Shape;308;p51"/>
          <p:cNvSpPr txBox="1">
            <a:spLocks noGrp="1"/>
          </p:cNvSpPr>
          <p:nvPr>
            <p:ph type="body" idx="2"/>
          </p:nvPr>
        </p:nvSpPr>
        <p:spPr>
          <a:xfrm>
            <a:off x="548224" y="1458916"/>
            <a:ext cx="11095566" cy="4497387"/>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1pPr>
            <a:lvl2pPr marL="914400" marR="0" lvl="1"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2pPr>
            <a:lvl3pPr marL="1371600" marR="0" lvl="2" indent="-342900" algn="l" rtl="0">
              <a:lnSpc>
                <a:spcPct val="100000"/>
              </a:lnSpc>
              <a:spcBef>
                <a:spcPts val="360"/>
              </a:spcBef>
              <a:spcAft>
                <a:spcPts val="0"/>
              </a:spcAft>
              <a:buClr>
                <a:schemeClr val="l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3pPr>
            <a:lvl4pPr marL="1828800" marR="0" lvl="3" indent="-342900" algn="l" rtl="0">
              <a:lnSpc>
                <a:spcPct val="100000"/>
              </a:lnSpc>
              <a:spcBef>
                <a:spcPts val="360"/>
              </a:spcBef>
              <a:spcAft>
                <a:spcPts val="0"/>
              </a:spcAft>
              <a:buClr>
                <a:schemeClr val="lt1"/>
              </a:buClr>
              <a:buSzPts val="1800"/>
              <a:buFont typeface="Courier New"/>
              <a:buChar char="o"/>
              <a:defRPr sz="1800" b="0" i="0" u="none" strike="noStrike" cap="none">
                <a:solidFill>
                  <a:schemeClr val="lt1"/>
                </a:solidFill>
                <a:latin typeface="Century Gothic"/>
                <a:ea typeface="Century Gothic"/>
                <a:cs typeface="Century Gothic"/>
                <a:sym typeface="Century Gothic"/>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09" name="Google Shape;309;p51"/>
          <p:cNvSpPr txBox="1"/>
          <p:nvPr/>
        </p:nvSpPr>
        <p:spPr>
          <a:xfrm>
            <a:off x="11320651" y="6423504"/>
            <a:ext cx="630766"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chemeClr val="lt1"/>
                </a:solidFill>
                <a:latin typeface="Century Gothic"/>
                <a:ea typeface="Century Gothic"/>
                <a:cs typeface="Century Gothic"/>
                <a:sym typeface="Century Gothic"/>
              </a:rPr>
              <a:t>‹#›</a:t>
            </a:fld>
            <a:endParaRPr sz="1100" b="0" i="0" u="none" strike="noStrike" cap="none">
              <a:solidFill>
                <a:schemeClr val="lt1"/>
              </a:solidFill>
              <a:latin typeface="Century Gothic"/>
              <a:ea typeface="Century Gothic"/>
              <a:cs typeface="Century Gothic"/>
              <a:sym typeface="Century Gothic"/>
            </a:endParaRPr>
          </a:p>
        </p:txBody>
      </p:sp>
      <p:sp>
        <p:nvSpPr>
          <p:cNvPr id="310" name="Google Shape;310;p51"/>
          <p:cNvSpPr txBox="1"/>
          <p:nvPr/>
        </p:nvSpPr>
        <p:spPr>
          <a:xfrm>
            <a:off x="4452060" y="6462615"/>
            <a:ext cx="3287888" cy="2769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Confidential &amp; Proprietary</a:t>
            </a:r>
            <a:endParaRPr sz="1400" b="0" i="0" u="none" strike="noStrike" cap="none">
              <a:solidFill>
                <a:srgbClr val="000000"/>
              </a:solidFill>
              <a:latin typeface="Arial"/>
              <a:ea typeface="Arial"/>
              <a:cs typeface="Arial"/>
              <a:sym typeface="Arial"/>
            </a:endParaRPr>
          </a:p>
        </p:txBody>
      </p:sp>
      <p:sp>
        <p:nvSpPr>
          <p:cNvPr id="311" name="Google Shape;311;p51"/>
          <p:cNvSpPr/>
          <p:nvPr/>
        </p:nvSpPr>
        <p:spPr>
          <a:xfrm>
            <a:off x="4969972" y="6343199"/>
            <a:ext cx="2510827" cy="418833"/>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2 - Blue">
  <p:cSld name="Content 2 - Blue">
    <p:spTree>
      <p:nvGrpSpPr>
        <p:cNvPr id="1" name="Shape 312"/>
        <p:cNvGrpSpPr/>
        <p:nvPr/>
      </p:nvGrpSpPr>
      <p:grpSpPr>
        <a:xfrm>
          <a:off x="0" y="0"/>
          <a:ext cx="0" cy="0"/>
          <a:chOff x="0" y="0"/>
          <a:chExt cx="0" cy="0"/>
        </a:xfrm>
      </p:grpSpPr>
      <p:sp>
        <p:nvSpPr>
          <p:cNvPr id="313" name="Google Shape;313;p52"/>
          <p:cNvSpPr txBox="1">
            <a:spLocks noGrp="1"/>
          </p:cNvSpPr>
          <p:nvPr>
            <p:ph type="body" idx="1"/>
          </p:nvPr>
        </p:nvSpPr>
        <p:spPr>
          <a:xfrm>
            <a:off x="548224" y="298860"/>
            <a:ext cx="11095566" cy="605928"/>
          </a:xfrm>
          <a:prstGeom prst="rect">
            <a:avLst/>
          </a:prstGeom>
          <a:noFill/>
          <a:ln>
            <a:noFill/>
          </a:ln>
        </p:spPr>
        <p:txBody>
          <a:bodyPr spcFirstLastPara="1" wrap="square" lIns="0" tIns="45700" rIns="0" bIns="45700" anchor="t" anchorCtr="0">
            <a:spAutoFit/>
          </a:bodyPr>
          <a:lstStyle>
            <a:lvl1pPr marL="457200" marR="0" lvl="0" indent="-22860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14" name="Google Shape;314;p52"/>
          <p:cNvSpPr txBox="1"/>
          <p:nvPr/>
        </p:nvSpPr>
        <p:spPr>
          <a:xfrm>
            <a:off x="11320651" y="6423504"/>
            <a:ext cx="630766"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chemeClr val="lt1"/>
                </a:solidFill>
                <a:latin typeface="Century Gothic"/>
                <a:ea typeface="Century Gothic"/>
                <a:cs typeface="Century Gothic"/>
                <a:sym typeface="Century Gothic"/>
              </a:rPr>
              <a:t>‹#›</a:t>
            </a:fld>
            <a:endParaRPr sz="1100" b="0" i="0" u="none" strike="noStrike" cap="none">
              <a:solidFill>
                <a:schemeClr val="lt1"/>
              </a:solidFill>
              <a:latin typeface="Century Gothic"/>
              <a:ea typeface="Century Gothic"/>
              <a:cs typeface="Century Gothic"/>
              <a:sym typeface="Century Gothic"/>
            </a:endParaRPr>
          </a:p>
        </p:txBody>
      </p:sp>
      <p:sp>
        <p:nvSpPr>
          <p:cNvPr id="315" name="Google Shape;315;p52"/>
          <p:cNvSpPr txBox="1"/>
          <p:nvPr/>
        </p:nvSpPr>
        <p:spPr>
          <a:xfrm>
            <a:off x="4452060" y="6462615"/>
            <a:ext cx="3287888" cy="2769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Confidential &amp; Proprietary</a:t>
            </a:r>
            <a:endParaRPr sz="1400" b="0" i="0" u="none" strike="noStrike" cap="none">
              <a:solidFill>
                <a:srgbClr val="000000"/>
              </a:solidFill>
              <a:latin typeface="Arial"/>
              <a:ea typeface="Arial"/>
              <a:cs typeface="Arial"/>
              <a:sym typeface="Arial"/>
            </a:endParaRPr>
          </a:p>
        </p:txBody>
      </p:sp>
      <p:sp>
        <p:nvSpPr>
          <p:cNvPr id="316" name="Google Shape;316;p52"/>
          <p:cNvSpPr/>
          <p:nvPr/>
        </p:nvSpPr>
        <p:spPr>
          <a:xfrm>
            <a:off x="4969972" y="6343199"/>
            <a:ext cx="2510827" cy="418833"/>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17"/>
        <p:cNvGrpSpPr/>
        <p:nvPr/>
      </p:nvGrpSpPr>
      <p:grpSpPr>
        <a:xfrm>
          <a:off x="0" y="0"/>
          <a:ext cx="0" cy="0"/>
          <a:chOff x="0" y="0"/>
          <a:chExt cx="0" cy="0"/>
        </a:xfrm>
      </p:grpSpPr>
      <p:sp>
        <p:nvSpPr>
          <p:cNvPr id="318" name="Google Shape;318;p53"/>
          <p:cNvSpPr txBox="1">
            <a:spLocks noGrp="1"/>
          </p:cNvSpPr>
          <p:nvPr>
            <p:ph type="title"/>
          </p:nvPr>
        </p:nvSpPr>
        <p:spPr>
          <a:xfrm>
            <a:off x="406402" y="212058"/>
            <a:ext cx="11366400" cy="7716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1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Content">
  <p:cSld name="1_Content">
    <p:spTree>
      <p:nvGrpSpPr>
        <p:cNvPr id="1" name="Shape 319"/>
        <p:cNvGrpSpPr/>
        <p:nvPr/>
      </p:nvGrpSpPr>
      <p:grpSpPr>
        <a:xfrm>
          <a:off x="0" y="0"/>
          <a:ext cx="0" cy="0"/>
          <a:chOff x="0" y="0"/>
          <a:chExt cx="0" cy="0"/>
        </a:xfrm>
      </p:grpSpPr>
      <p:sp>
        <p:nvSpPr>
          <p:cNvPr id="320" name="Google Shape;320;p54"/>
          <p:cNvSpPr txBox="1">
            <a:spLocks noGrp="1"/>
          </p:cNvSpPr>
          <p:nvPr>
            <p:ph type="body" idx="1"/>
          </p:nvPr>
        </p:nvSpPr>
        <p:spPr>
          <a:xfrm>
            <a:off x="548224" y="298860"/>
            <a:ext cx="11095500" cy="584700"/>
          </a:xfrm>
          <a:prstGeom prst="rect">
            <a:avLst/>
          </a:prstGeom>
          <a:noFill/>
          <a:ln>
            <a:noFill/>
          </a:ln>
        </p:spPr>
        <p:txBody>
          <a:bodyPr spcFirstLastPara="1" wrap="square" lIns="0" tIns="45700" rIns="0" bIns="45700" anchor="t" anchorCtr="0">
            <a:noAutofit/>
          </a:bodyPr>
          <a:lstStyle>
            <a:lvl1pPr marL="457200" marR="0" lvl="0" indent="-228600" algn="l" rtl="0">
              <a:lnSpc>
                <a:spcPct val="100000"/>
              </a:lnSpc>
              <a:spcBef>
                <a:spcPts val="640"/>
              </a:spcBef>
              <a:spcAft>
                <a:spcPts val="0"/>
              </a:spcAft>
              <a:buClr>
                <a:schemeClr val="accent2"/>
              </a:buClr>
              <a:buSzPts val="3200"/>
              <a:buFont typeface="Arial"/>
              <a:buNone/>
              <a:defRPr sz="3200" b="0" i="0" u="none" strike="noStrike" cap="none">
                <a:solidFill>
                  <a:schemeClr val="accent2"/>
                </a:solidFill>
                <a:latin typeface="Century Gothic"/>
                <a:ea typeface="Century Gothic"/>
                <a:cs typeface="Century Gothic"/>
                <a:sym typeface="Century Gothic"/>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21" name="Google Shape;321;p54"/>
          <p:cNvSpPr txBox="1">
            <a:spLocks noGrp="1"/>
          </p:cNvSpPr>
          <p:nvPr>
            <p:ph type="body" idx="2"/>
          </p:nvPr>
        </p:nvSpPr>
        <p:spPr>
          <a:xfrm>
            <a:off x="548224" y="1458918"/>
            <a:ext cx="11095500" cy="44973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accent2"/>
              </a:buClr>
              <a:buSzPts val="2400"/>
              <a:buFont typeface="Arial"/>
              <a:buChar char="•"/>
              <a:defRPr sz="2400" b="0" i="0" u="none" strike="noStrike" cap="none">
                <a:solidFill>
                  <a:schemeClr val="accent2"/>
                </a:solidFill>
                <a:latin typeface="Century Gothic"/>
                <a:ea typeface="Century Gothic"/>
                <a:cs typeface="Century Gothic"/>
                <a:sym typeface="Century Gothic"/>
              </a:defRPr>
            </a:lvl1pPr>
            <a:lvl2pPr marL="914400" marR="0" lvl="1" indent="-381000" algn="l" rtl="0">
              <a:lnSpc>
                <a:spcPct val="100000"/>
              </a:lnSpc>
              <a:spcBef>
                <a:spcPts val="480"/>
              </a:spcBef>
              <a:spcAft>
                <a:spcPts val="0"/>
              </a:spcAft>
              <a:buClr>
                <a:schemeClr val="accent2"/>
              </a:buClr>
              <a:buSzPts val="2400"/>
              <a:buFont typeface="Arial"/>
              <a:buChar char="–"/>
              <a:defRPr sz="2400" b="0" i="0" u="none" strike="noStrike" cap="none">
                <a:solidFill>
                  <a:schemeClr val="accent2"/>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accent2"/>
              </a:buClr>
              <a:buSzPts val="2400"/>
              <a:buFont typeface="Noto Sans Symbols"/>
              <a:buChar char="▪"/>
              <a:defRPr sz="2400" b="0" i="0" u="none" strike="noStrike" cap="none">
                <a:solidFill>
                  <a:schemeClr val="accent2"/>
                </a:solidFill>
                <a:latin typeface="Century Gothic"/>
                <a:ea typeface="Century Gothic"/>
                <a:cs typeface="Century Gothic"/>
                <a:sym typeface="Century Gothic"/>
              </a:defRPr>
            </a:lvl3pPr>
            <a:lvl4pPr marL="1828800" marR="0" lvl="3" indent="-381000" algn="l" rtl="0">
              <a:lnSpc>
                <a:spcPct val="100000"/>
              </a:lnSpc>
              <a:spcBef>
                <a:spcPts val="480"/>
              </a:spcBef>
              <a:spcAft>
                <a:spcPts val="0"/>
              </a:spcAft>
              <a:buClr>
                <a:schemeClr val="accent2"/>
              </a:buClr>
              <a:buSzPts val="2400"/>
              <a:buFont typeface="Courier New"/>
              <a:buChar char="o"/>
              <a:defRPr sz="2400" b="0" i="0" u="none" strike="noStrike" cap="none">
                <a:solidFill>
                  <a:schemeClr val="accent2"/>
                </a:solidFill>
                <a:latin typeface="Century Gothic"/>
                <a:ea typeface="Century Gothic"/>
                <a:cs typeface="Century Gothic"/>
                <a:sym typeface="Century Gothic"/>
              </a:defRPr>
            </a:lvl4pPr>
            <a:lvl5pPr marL="2286000" marR="0" lvl="4" indent="-381000" algn="l" rtl="0">
              <a:lnSpc>
                <a:spcPct val="100000"/>
              </a:lnSpc>
              <a:spcBef>
                <a:spcPts val="480"/>
              </a:spcBef>
              <a:spcAft>
                <a:spcPts val="0"/>
              </a:spcAft>
              <a:buClr>
                <a:schemeClr val="accent2"/>
              </a:buClr>
              <a:buSzPts val="2400"/>
              <a:buFont typeface="Arial"/>
              <a:buChar char="»"/>
              <a:defRPr sz="2400" b="0" i="0" u="none" strike="noStrike" cap="none">
                <a:solidFill>
                  <a:schemeClr val="accent2"/>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22" name="Google Shape;322;p54"/>
          <p:cNvSpPr txBox="1"/>
          <p:nvPr/>
        </p:nvSpPr>
        <p:spPr>
          <a:xfrm>
            <a:off x="5981700" y="6591300"/>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414141"/>
              </a:solidFill>
              <a:latin typeface="Century Gothic"/>
              <a:ea typeface="Century Gothic"/>
              <a:cs typeface="Century Gothic"/>
              <a:sym typeface="Century Gothic"/>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2">
  <p:cSld name="Content 2">
    <p:spTree>
      <p:nvGrpSpPr>
        <p:cNvPr id="1" name="Shape 323"/>
        <p:cNvGrpSpPr/>
        <p:nvPr/>
      </p:nvGrpSpPr>
      <p:grpSpPr>
        <a:xfrm>
          <a:off x="0" y="0"/>
          <a:ext cx="0" cy="0"/>
          <a:chOff x="0" y="0"/>
          <a:chExt cx="0" cy="0"/>
        </a:xfrm>
      </p:grpSpPr>
      <p:sp>
        <p:nvSpPr>
          <p:cNvPr id="324" name="Google Shape;324;p97"/>
          <p:cNvSpPr txBox="1">
            <a:spLocks noGrp="1"/>
          </p:cNvSpPr>
          <p:nvPr>
            <p:ph type="body" idx="1"/>
          </p:nvPr>
        </p:nvSpPr>
        <p:spPr>
          <a:xfrm>
            <a:off x="548224" y="302909"/>
            <a:ext cx="11095566" cy="605928"/>
          </a:xfrm>
          <a:prstGeom prst="rect">
            <a:avLst/>
          </a:prstGeom>
          <a:noFill/>
          <a:ln>
            <a:noFill/>
          </a:ln>
        </p:spPr>
        <p:txBody>
          <a:bodyPr spcFirstLastPara="1" wrap="square" lIns="0" tIns="45700" rIns="0" bIns="45700" anchor="t" anchorCtr="0">
            <a:spAutoFit/>
          </a:bodyPr>
          <a:lstStyle>
            <a:lvl1pPr marL="457200" marR="0" lvl="0" indent="-22860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entury Gothic"/>
                <a:ea typeface="Century Gothic"/>
                <a:cs typeface="Century Gothic"/>
                <a:sym typeface="Century Gothic"/>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ntent 1 - Blue- NO LOGO OR CONFIDENTIAL LABEL">
  <p:cSld name="Content 1 - Blue- NO LOGO OR CONFIDENTIAL LABEL">
    <p:spTree>
      <p:nvGrpSpPr>
        <p:cNvPr id="1" name="Shape 325"/>
        <p:cNvGrpSpPr/>
        <p:nvPr/>
      </p:nvGrpSpPr>
      <p:grpSpPr>
        <a:xfrm>
          <a:off x="0" y="0"/>
          <a:ext cx="0" cy="0"/>
          <a:chOff x="0" y="0"/>
          <a:chExt cx="0" cy="0"/>
        </a:xfrm>
      </p:grpSpPr>
      <p:sp>
        <p:nvSpPr>
          <p:cNvPr id="326" name="Google Shape;326;p98"/>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entury Gothic"/>
              <a:ea typeface="Century Gothic"/>
              <a:cs typeface="Century Gothic"/>
              <a:sym typeface="Century Gothic"/>
            </a:endParaRPr>
          </a:p>
        </p:txBody>
      </p:sp>
      <p:pic>
        <p:nvPicPr>
          <p:cNvPr id="327" name="Google Shape;327;p98"/>
          <p:cNvPicPr preferRelativeResize="0"/>
          <p:nvPr/>
        </p:nvPicPr>
        <p:blipFill rotWithShape="1">
          <a:blip r:embed="rId2">
            <a:alphaModFix/>
          </a:blip>
          <a:srcRect/>
          <a:stretch/>
        </p:blipFill>
        <p:spPr>
          <a:xfrm>
            <a:off x="583108" y="6513492"/>
            <a:ext cx="682121" cy="208258"/>
          </a:xfrm>
          <a:prstGeom prst="rect">
            <a:avLst/>
          </a:prstGeom>
          <a:noFill/>
          <a:ln>
            <a:noFill/>
          </a:ln>
        </p:spPr>
      </p:pic>
      <p:sp>
        <p:nvSpPr>
          <p:cNvPr id="328" name="Google Shape;328;p98"/>
          <p:cNvSpPr txBox="1">
            <a:spLocks noGrp="1"/>
          </p:cNvSpPr>
          <p:nvPr>
            <p:ph type="body" idx="1"/>
          </p:nvPr>
        </p:nvSpPr>
        <p:spPr>
          <a:xfrm>
            <a:off x="548224" y="298860"/>
            <a:ext cx="11095566" cy="605928"/>
          </a:xfrm>
          <a:prstGeom prst="rect">
            <a:avLst/>
          </a:prstGeom>
          <a:noFill/>
          <a:ln>
            <a:noFill/>
          </a:ln>
        </p:spPr>
        <p:txBody>
          <a:bodyPr spcFirstLastPara="1" wrap="square" lIns="0" tIns="45700" rIns="0" bIns="45700" anchor="t" anchorCtr="0">
            <a:spAutoFit/>
          </a:bodyPr>
          <a:lstStyle>
            <a:lvl1pPr marL="457200" marR="0" lvl="0" indent="-22860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29" name="Google Shape;329;p98"/>
          <p:cNvSpPr txBox="1">
            <a:spLocks noGrp="1"/>
          </p:cNvSpPr>
          <p:nvPr>
            <p:ph type="body" idx="2"/>
          </p:nvPr>
        </p:nvSpPr>
        <p:spPr>
          <a:xfrm>
            <a:off x="548224" y="1458916"/>
            <a:ext cx="11095566" cy="4497387"/>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1pPr>
            <a:lvl2pPr marL="914400" marR="0" lvl="1"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2pPr>
            <a:lvl3pPr marL="1371600" marR="0" lvl="2" indent="-342900" algn="l" rtl="0">
              <a:lnSpc>
                <a:spcPct val="100000"/>
              </a:lnSpc>
              <a:spcBef>
                <a:spcPts val="360"/>
              </a:spcBef>
              <a:spcAft>
                <a:spcPts val="0"/>
              </a:spcAft>
              <a:buClr>
                <a:schemeClr val="l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3pPr>
            <a:lvl4pPr marL="1828800" marR="0" lvl="3" indent="-342900" algn="l" rtl="0">
              <a:lnSpc>
                <a:spcPct val="100000"/>
              </a:lnSpc>
              <a:spcBef>
                <a:spcPts val="360"/>
              </a:spcBef>
              <a:spcAft>
                <a:spcPts val="0"/>
              </a:spcAft>
              <a:buClr>
                <a:schemeClr val="lt1"/>
              </a:buClr>
              <a:buSzPts val="1800"/>
              <a:buFont typeface="Courier New"/>
              <a:buChar char="o"/>
              <a:defRPr sz="1800" b="0" i="0" u="none" strike="noStrike" cap="none">
                <a:solidFill>
                  <a:schemeClr val="lt1"/>
                </a:solidFill>
                <a:latin typeface="Century Gothic"/>
                <a:ea typeface="Century Gothic"/>
                <a:cs typeface="Century Gothic"/>
                <a:sym typeface="Century Gothic"/>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cxnSp>
        <p:nvCxnSpPr>
          <p:cNvPr id="330" name="Google Shape;330;p98"/>
          <p:cNvCxnSpPr/>
          <p:nvPr/>
        </p:nvCxnSpPr>
        <p:spPr>
          <a:xfrm>
            <a:off x="0" y="6337300"/>
            <a:ext cx="12192000" cy="0"/>
          </a:xfrm>
          <a:prstGeom prst="straightConnector1">
            <a:avLst/>
          </a:prstGeom>
          <a:noFill/>
          <a:ln w="9525" cap="flat" cmpd="sng">
            <a:solidFill>
              <a:schemeClr val="accent4"/>
            </a:solidFill>
            <a:prstDash val="solid"/>
            <a:round/>
            <a:headEnd type="none" w="sm" len="sm"/>
            <a:tailEnd type="none" w="sm" len="sm"/>
          </a:ln>
        </p:spPr>
      </p:cxnSp>
      <p:sp>
        <p:nvSpPr>
          <p:cNvPr id="331" name="Google Shape;331;p98"/>
          <p:cNvSpPr txBox="1"/>
          <p:nvPr/>
        </p:nvSpPr>
        <p:spPr>
          <a:xfrm>
            <a:off x="4452060" y="6462615"/>
            <a:ext cx="3287888" cy="2769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Confidential &amp; Proprietary</a:t>
            </a:r>
            <a:endParaRPr sz="1400" b="0" i="0" u="none" strike="noStrike" cap="none">
              <a:solidFill>
                <a:srgbClr val="000000"/>
              </a:solidFill>
              <a:latin typeface="Arial"/>
              <a:ea typeface="Arial"/>
              <a:cs typeface="Arial"/>
              <a:sym typeface="Arial"/>
            </a:endParaRPr>
          </a:p>
        </p:txBody>
      </p:sp>
      <p:sp>
        <p:nvSpPr>
          <p:cNvPr id="332" name="Google Shape;332;p98"/>
          <p:cNvSpPr/>
          <p:nvPr/>
        </p:nvSpPr>
        <p:spPr>
          <a:xfrm>
            <a:off x="0" y="6267635"/>
            <a:ext cx="12192000" cy="59036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entury Gothic"/>
              <a:ea typeface="Century Gothic"/>
              <a:cs typeface="Century Gothic"/>
              <a:sym typeface="Century Gothic"/>
            </a:endParaRPr>
          </a:p>
        </p:txBody>
      </p:sp>
      <p:sp>
        <p:nvSpPr>
          <p:cNvPr id="333" name="Google Shape;333;p98"/>
          <p:cNvSpPr txBox="1"/>
          <p:nvPr/>
        </p:nvSpPr>
        <p:spPr>
          <a:xfrm>
            <a:off x="11320651" y="6423504"/>
            <a:ext cx="630766"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chemeClr val="lt1"/>
                </a:solidFill>
                <a:latin typeface="Century Gothic"/>
                <a:ea typeface="Century Gothic"/>
                <a:cs typeface="Century Gothic"/>
                <a:sym typeface="Century Gothic"/>
              </a:rPr>
              <a:t>‹#›</a:t>
            </a:fld>
            <a:endParaRPr sz="1100" b="0" i="0" u="none" strike="noStrike" cap="none">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2 - Blue - NO LOGO OR CONFIDENTIAL LABEL">
  <p:cSld name="Content 2 - Blue - NO LOGO OR CONFIDENTIAL LABEL">
    <p:spTree>
      <p:nvGrpSpPr>
        <p:cNvPr id="1" name="Shape 334"/>
        <p:cNvGrpSpPr/>
        <p:nvPr/>
      </p:nvGrpSpPr>
      <p:grpSpPr>
        <a:xfrm>
          <a:off x="0" y="0"/>
          <a:ext cx="0" cy="0"/>
          <a:chOff x="0" y="0"/>
          <a:chExt cx="0" cy="0"/>
        </a:xfrm>
      </p:grpSpPr>
      <p:sp>
        <p:nvSpPr>
          <p:cNvPr id="335" name="Google Shape;335;p99"/>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entury Gothic"/>
              <a:ea typeface="Century Gothic"/>
              <a:cs typeface="Century Gothic"/>
              <a:sym typeface="Century Gothic"/>
            </a:endParaRPr>
          </a:p>
        </p:txBody>
      </p:sp>
      <p:pic>
        <p:nvPicPr>
          <p:cNvPr id="336" name="Google Shape;336;p99"/>
          <p:cNvPicPr preferRelativeResize="0"/>
          <p:nvPr/>
        </p:nvPicPr>
        <p:blipFill rotWithShape="1">
          <a:blip r:embed="rId2">
            <a:alphaModFix/>
          </a:blip>
          <a:srcRect/>
          <a:stretch/>
        </p:blipFill>
        <p:spPr>
          <a:xfrm>
            <a:off x="583108" y="6513492"/>
            <a:ext cx="682121" cy="208258"/>
          </a:xfrm>
          <a:prstGeom prst="rect">
            <a:avLst/>
          </a:prstGeom>
          <a:noFill/>
          <a:ln>
            <a:noFill/>
          </a:ln>
        </p:spPr>
      </p:pic>
      <p:sp>
        <p:nvSpPr>
          <p:cNvPr id="337" name="Google Shape;337;p99"/>
          <p:cNvSpPr txBox="1">
            <a:spLocks noGrp="1"/>
          </p:cNvSpPr>
          <p:nvPr>
            <p:ph type="body" idx="1"/>
          </p:nvPr>
        </p:nvSpPr>
        <p:spPr>
          <a:xfrm>
            <a:off x="548224" y="298860"/>
            <a:ext cx="11095566" cy="605928"/>
          </a:xfrm>
          <a:prstGeom prst="rect">
            <a:avLst/>
          </a:prstGeom>
          <a:noFill/>
          <a:ln>
            <a:noFill/>
          </a:ln>
        </p:spPr>
        <p:txBody>
          <a:bodyPr spcFirstLastPara="1" wrap="square" lIns="0" tIns="45700" rIns="0" bIns="45700" anchor="t" anchorCtr="0">
            <a:spAutoFit/>
          </a:bodyPr>
          <a:lstStyle>
            <a:lvl1pPr marL="457200" marR="0" lvl="0" indent="-22860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38" name="Google Shape;338;p99"/>
          <p:cNvSpPr txBox="1"/>
          <p:nvPr/>
        </p:nvSpPr>
        <p:spPr>
          <a:xfrm>
            <a:off x="11320651" y="6423504"/>
            <a:ext cx="630766"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chemeClr val="lt1"/>
                </a:solidFill>
                <a:latin typeface="Century Gothic"/>
                <a:ea typeface="Century Gothic"/>
                <a:cs typeface="Century Gothic"/>
                <a:sym typeface="Century Gothic"/>
              </a:rPr>
              <a:t>‹#›</a:t>
            </a:fld>
            <a:endParaRPr sz="1100" b="0" i="0" u="none" strike="noStrike" cap="none">
              <a:solidFill>
                <a:schemeClr val="lt1"/>
              </a:solidFill>
              <a:latin typeface="Century Gothic"/>
              <a:ea typeface="Century Gothic"/>
              <a:cs typeface="Century Gothic"/>
              <a:sym typeface="Century Gothic"/>
            </a:endParaRPr>
          </a:p>
        </p:txBody>
      </p:sp>
      <p:cxnSp>
        <p:nvCxnSpPr>
          <p:cNvPr id="339" name="Google Shape;339;p99"/>
          <p:cNvCxnSpPr/>
          <p:nvPr/>
        </p:nvCxnSpPr>
        <p:spPr>
          <a:xfrm>
            <a:off x="0" y="6337300"/>
            <a:ext cx="12192000" cy="0"/>
          </a:xfrm>
          <a:prstGeom prst="straightConnector1">
            <a:avLst/>
          </a:prstGeom>
          <a:noFill/>
          <a:ln w="9525" cap="flat" cmpd="sng">
            <a:solidFill>
              <a:schemeClr val="accent4"/>
            </a:solidFill>
            <a:prstDash val="solid"/>
            <a:round/>
            <a:headEnd type="none" w="sm" len="sm"/>
            <a:tailEnd type="none" w="sm" len="sm"/>
          </a:ln>
        </p:spPr>
      </p:cxnSp>
      <p:sp>
        <p:nvSpPr>
          <p:cNvPr id="340" name="Google Shape;340;p99"/>
          <p:cNvSpPr txBox="1"/>
          <p:nvPr/>
        </p:nvSpPr>
        <p:spPr>
          <a:xfrm>
            <a:off x="4452060" y="6462615"/>
            <a:ext cx="3287888" cy="2769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Confidential &amp; Proprietary</a:t>
            </a:r>
            <a:endParaRPr sz="1400" b="0" i="0" u="none" strike="noStrike" cap="none">
              <a:solidFill>
                <a:srgbClr val="000000"/>
              </a:solidFill>
              <a:latin typeface="Arial"/>
              <a:ea typeface="Arial"/>
              <a:cs typeface="Arial"/>
              <a:sym typeface="Arial"/>
            </a:endParaRPr>
          </a:p>
        </p:txBody>
      </p:sp>
      <p:sp>
        <p:nvSpPr>
          <p:cNvPr id="341" name="Google Shape;341;p99"/>
          <p:cNvSpPr/>
          <p:nvPr/>
        </p:nvSpPr>
        <p:spPr>
          <a:xfrm>
            <a:off x="0" y="6253128"/>
            <a:ext cx="12192000" cy="59036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entury Gothic"/>
              <a:ea typeface="Century Gothic"/>
              <a:cs typeface="Century Gothic"/>
              <a:sym typeface="Century Gothic"/>
            </a:endParaRPr>
          </a:p>
        </p:txBody>
      </p:sp>
      <p:sp>
        <p:nvSpPr>
          <p:cNvPr id="342" name="Google Shape;342;p99"/>
          <p:cNvSpPr txBox="1"/>
          <p:nvPr/>
        </p:nvSpPr>
        <p:spPr>
          <a:xfrm>
            <a:off x="11320651" y="6408997"/>
            <a:ext cx="630766"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chemeClr val="lt1"/>
                </a:solidFill>
                <a:latin typeface="Century Gothic"/>
                <a:ea typeface="Century Gothic"/>
                <a:cs typeface="Century Gothic"/>
                <a:sym typeface="Century Gothic"/>
              </a:rPr>
              <a:t>‹#›</a:t>
            </a:fld>
            <a:endParaRPr sz="1100" b="0" i="0" u="none" strike="noStrike" cap="none">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3 - Blue - NO LOGO OR CONFIDENTIAL LABEL">
  <p:cSld name="Content 3 - Blue - NO LOGO OR CONFIDENTIAL LABEL">
    <p:spTree>
      <p:nvGrpSpPr>
        <p:cNvPr id="1" name="Shape 343"/>
        <p:cNvGrpSpPr/>
        <p:nvPr/>
      </p:nvGrpSpPr>
      <p:grpSpPr>
        <a:xfrm>
          <a:off x="0" y="0"/>
          <a:ext cx="0" cy="0"/>
          <a:chOff x="0" y="0"/>
          <a:chExt cx="0" cy="0"/>
        </a:xfrm>
      </p:grpSpPr>
      <p:sp>
        <p:nvSpPr>
          <p:cNvPr id="344" name="Google Shape;344;p100"/>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entury Gothic"/>
              <a:ea typeface="Century Gothic"/>
              <a:cs typeface="Century Gothic"/>
              <a:sym typeface="Century Gothic"/>
            </a:endParaRPr>
          </a:p>
        </p:txBody>
      </p:sp>
      <p:pic>
        <p:nvPicPr>
          <p:cNvPr id="345" name="Google Shape;345;p100"/>
          <p:cNvPicPr preferRelativeResize="0"/>
          <p:nvPr/>
        </p:nvPicPr>
        <p:blipFill rotWithShape="1">
          <a:blip r:embed="rId2">
            <a:alphaModFix/>
          </a:blip>
          <a:srcRect/>
          <a:stretch/>
        </p:blipFill>
        <p:spPr>
          <a:xfrm>
            <a:off x="583108" y="6513492"/>
            <a:ext cx="682121" cy="208258"/>
          </a:xfrm>
          <a:prstGeom prst="rect">
            <a:avLst/>
          </a:prstGeom>
          <a:noFill/>
          <a:ln>
            <a:noFill/>
          </a:ln>
        </p:spPr>
      </p:pic>
      <p:sp>
        <p:nvSpPr>
          <p:cNvPr id="346" name="Google Shape;346;p100"/>
          <p:cNvSpPr txBox="1">
            <a:spLocks noGrp="1"/>
          </p:cNvSpPr>
          <p:nvPr>
            <p:ph type="body" idx="1"/>
          </p:nvPr>
        </p:nvSpPr>
        <p:spPr>
          <a:xfrm>
            <a:off x="548224" y="298860"/>
            <a:ext cx="11095566" cy="605928"/>
          </a:xfrm>
          <a:prstGeom prst="rect">
            <a:avLst/>
          </a:prstGeom>
          <a:noFill/>
          <a:ln>
            <a:noFill/>
          </a:ln>
        </p:spPr>
        <p:txBody>
          <a:bodyPr spcFirstLastPara="1" wrap="square" lIns="0" tIns="45700" rIns="0" bIns="45700" anchor="t" anchorCtr="0">
            <a:spAutoFit/>
          </a:bodyPr>
          <a:lstStyle>
            <a:lvl1pPr marL="457200" marR="0" lvl="0" indent="-22860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47" name="Google Shape;347;p100"/>
          <p:cNvSpPr txBox="1"/>
          <p:nvPr/>
        </p:nvSpPr>
        <p:spPr>
          <a:xfrm>
            <a:off x="11320651" y="6423504"/>
            <a:ext cx="630766"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chemeClr val="lt1"/>
                </a:solidFill>
                <a:latin typeface="Century Gothic"/>
                <a:ea typeface="Century Gothic"/>
                <a:cs typeface="Century Gothic"/>
                <a:sym typeface="Century Gothic"/>
              </a:rPr>
              <a:t>‹#›</a:t>
            </a:fld>
            <a:endParaRPr sz="1100" b="0" i="0" u="none" strike="noStrike" cap="none">
              <a:solidFill>
                <a:schemeClr val="lt1"/>
              </a:solidFill>
              <a:latin typeface="Century Gothic"/>
              <a:ea typeface="Century Gothic"/>
              <a:cs typeface="Century Gothic"/>
              <a:sym typeface="Century Gothic"/>
            </a:endParaRPr>
          </a:p>
        </p:txBody>
      </p:sp>
      <p:cxnSp>
        <p:nvCxnSpPr>
          <p:cNvPr id="348" name="Google Shape;348;p100"/>
          <p:cNvCxnSpPr/>
          <p:nvPr/>
        </p:nvCxnSpPr>
        <p:spPr>
          <a:xfrm>
            <a:off x="0" y="6337300"/>
            <a:ext cx="12192000" cy="0"/>
          </a:xfrm>
          <a:prstGeom prst="straightConnector1">
            <a:avLst/>
          </a:prstGeom>
          <a:noFill/>
          <a:ln w="9525" cap="flat" cmpd="sng">
            <a:solidFill>
              <a:schemeClr val="accent4"/>
            </a:solidFill>
            <a:prstDash val="solid"/>
            <a:round/>
            <a:headEnd type="none" w="sm" len="sm"/>
            <a:tailEnd type="none" w="sm" len="sm"/>
          </a:ln>
        </p:spPr>
      </p:cxnSp>
      <p:sp>
        <p:nvSpPr>
          <p:cNvPr id="349" name="Google Shape;349;p100"/>
          <p:cNvSpPr txBox="1"/>
          <p:nvPr/>
        </p:nvSpPr>
        <p:spPr>
          <a:xfrm>
            <a:off x="4452060" y="6462615"/>
            <a:ext cx="3287888" cy="2769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Century Gothic"/>
                <a:ea typeface="Century Gothic"/>
                <a:cs typeface="Century Gothic"/>
                <a:sym typeface="Century Gothic"/>
              </a:rPr>
              <a:t>Confidential &amp; Proprietary</a:t>
            </a:r>
            <a:endParaRPr sz="1400" b="0" i="0" u="none" strike="noStrike" cap="none">
              <a:solidFill>
                <a:srgbClr val="000000"/>
              </a:solidFill>
              <a:latin typeface="Arial"/>
              <a:ea typeface="Arial"/>
              <a:cs typeface="Arial"/>
              <a:sym typeface="Arial"/>
            </a:endParaRPr>
          </a:p>
        </p:txBody>
      </p:sp>
      <p:sp>
        <p:nvSpPr>
          <p:cNvPr id="350" name="Google Shape;350;p100"/>
          <p:cNvSpPr txBox="1">
            <a:spLocks noGrp="1"/>
          </p:cNvSpPr>
          <p:nvPr>
            <p:ph type="body" idx="2"/>
          </p:nvPr>
        </p:nvSpPr>
        <p:spPr>
          <a:xfrm>
            <a:off x="559835" y="1458916"/>
            <a:ext cx="5431668" cy="4497387"/>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1pPr>
            <a:lvl2pPr marL="914400" marR="0" lvl="1"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2pPr>
            <a:lvl3pPr marL="1371600" marR="0" lvl="2" indent="-342900" algn="l" rtl="0">
              <a:lnSpc>
                <a:spcPct val="100000"/>
              </a:lnSpc>
              <a:spcBef>
                <a:spcPts val="360"/>
              </a:spcBef>
              <a:spcAft>
                <a:spcPts val="0"/>
              </a:spcAft>
              <a:buClr>
                <a:schemeClr val="l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3pPr>
            <a:lvl4pPr marL="1828800" marR="0" lvl="3" indent="-342900" algn="l" rtl="0">
              <a:lnSpc>
                <a:spcPct val="100000"/>
              </a:lnSpc>
              <a:spcBef>
                <a:spcPts val="360"/>
              </a:spcBef>
              <a:spcAft>
                <a:spcPts val="0"/>
              </a:spcAft>
              <a:buClr>
                <a:schemeClr val="lt1"/>
              </a:buClr>
              <a:buSzPts val="1800"/>
              <a:buFont typeface="Courier New"/>
              <a:buChar char="o"/>
              <a:defRPr sz="1800" b="0" i="0" u="none" strike="noStrike" cap="none">
                <a:solidFill>
                  <a:schemeClr val="lt1"/>
                </a:solidFill>
                <a:latin typeface="Century Gothic"/>
                <a:ea typeface="Century Gothic"/>
                <a:cs typeface="Century Gothic"/>
                <a:sym typeface="Century Gothic"/>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51" name="Google Shape;351;p100"/>
          <p:cNvSpPr txBox="1">
            <a:spLocks noGrp="1"/>
          </p:cNvSpPr>
          <p:nvPr>
            <p:ph type="body" idx="3"/>
          </p:nvPr>
        </p:nvSpPr>
        <p:spPr>
          <a:xfrm>
            <a:off x="6168155" y="1458916"/>
            <a:ext cx="5431668" cy="4497387"/>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1pPr>
            <a:lvl2pPr marL="914400" marR="0" lvl="1"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2pPr>
            <a:lvl3pPr marL="1371600" marR="0" lvl="2" indent="-342900" algn="l" rtl="0">
              <a:lnSpc>
                <a:spcPct val="100000"/>
              </a:lnSpc>
              <a:spcBef>
                <a:spcPts val="360"/>
              </a:spcBef>
              <a:spcAft>
                <a:spcPts val="0"/>
              </a:spcAft>
              <a:buClr>
                <a:schemeClr val="l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3pPr>
            <a:lvl4pPr marL="1828800" marR="0" lvl="3" indent="-342900" algn="l" rtl="0">
              <a:lnSpc>
                <a:spcPct val="100000"/>
              </a:lnSpc>
              <a:spcBef>
                <a:spcPts val="360"/>
              </a:spcBef>
              <a:spcAft>
                <a:spcPts val="0"/>
              </a:spcAft>
              <a:buClr>
                <a:schemeClr val="lt1"/>
              </a:buClr>
              <a:buSzPts val="1800"/>
              <a:buFont typeface="Courier New"/>
              <a:buChar char="o"/>
              <a:defRPr sz="1800" b="0" i="0" u="none" strike="noStrike" cap="none">
                <a:solidFill>
                  <a:schemeClr val="lt1"/>
                </a:solidFill>
                <a:latin typeface="Century Gothic"/>
                <a:ea typeface="Century Gothic"/>
                <a:cs typeface="Century Gothic"/>
                <a:sym typeface="Century Gothic"/>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52" name="Google Shape;352;p100"/>
          <p:cNvSpPr/>
          <p:nvPr/>
        </p:nvSpPr>
        <p:spPr>
          <a:xfrm>
            <a:off x="0" y="6241571"/>
            <a:ext cx="12192000" cy="59036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entury Gothic"/>
              <a:ea typeface="Century Gothic"/>
              <a:cs typeface="Century Gothic"/>
              <a:sym typeface="Century Gothic"/>
            </a:endParaRPr>
          </a:p>
        </p:txBody>
      </p:sp>
      <p:sp>
        <p:nvSpPr>
          <p:cNvPr id="353" name="Google Shape;353;p100"/>
          <p:cNvSpPr txBox="1"/>
          <p:nvPr/>
        </p:nvSpPr>
        <p:spPr>
          <a:xfrm>
            <a:off x="11320651" y="6397440"/>
            <a:ext cx="630766"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chemeClr val="lt1"/>
                </a:solidFill>
                <a:latin typeface="Century Gothic"/>
                <a:ea typeface="Century Gothic"/>
                <a:cs typeface="Century Gothic"/>
                <a:sym typeface="Century Gothic"/>
              </a:rPr>
              <a:t>‹#›</a:t>
            </a:fld>
            <a:endParaRPr sz="1100" b="0" i="0" u="none" strike="noStrike" cap="none">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3"/>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Content 2 - Blue">
  <p:cSld name="1_Content 2 - Blue">
    <p:bg>
      <p:bgPr>
        <a:solidFill>
          <a:schemeClr val="accent5"/>
        </a:solidFill>
        <a:effectLst/>
      </p:bgPr>
    </p:bg>
    <p:spTree>
      <p:nvGrpSpPr>
        <p:cNvPr id="1" name="Shape 354"/>
        <p:cNvGrpSpPr/>
        <p:nvPr/>
      </p:nvGrpSpPr>
      <p:grpSpPr>
        <a:xfrm>
          <a:off x="0" y="0"/>
          <a:ext cx="0" cy="0"/>
          <a:chOff x="0" y="0"/>
          <a:chExt cx="0" cy="0"/>
        </a:xfrm>
      </p:grpSpPr>
      <p:sp>
        <p:nvSpPr>
          <p:cNvPr id="355" name="Google Shape;355;p101"/>
          <p:cNvSpPr txBox="1">
            <a:spLocks noGrp="1"/>
          </p:cNvSpPr>
          <p:nvPr>
            <p:ph type="body" idx="1"/>
          </p:nvPr>
        </p:nvSpPr>
        <p:spPr>
          <a:xfrm>
            <a:off x="406114" y="388793"/>
            <a:ext cx="11095567" cy="553986"/>
          </a:xfrm>
          <a:prstGeom prst="rect">
            <a:avLst/>
          </a:prstGeom>
          <a:noFill/>
          <a:ln>
            <a:noFill/>
          </a:ln>
        </p:spPr>
        <p:txBody>
          <a:bodyPr spcFirstLastPara="1" wrap="square" lIns="0" tIns="45700" rIns="0" bIns="45700" anchor="t" anchorCtr="0">
            <a:spAutoFit/>
          </a:bodyPr>
          <a:lstStyle>
            <a:lvl1pPr marL="457200" marR="0" lvl="0" indent="-228600" algn="l" rtl="0">
              <a:lnSpc>
                <a:spcPct val="100000"/>
              </a:lnSpc>
              <a:spcBef>
                <a:spcPts val="600"/>
              </a:spcBef>
              <a:spcAft>
                <a:spcPts val="0"/>
              </a:spcAft>
              <a:buClr>
                <a:schemeClr val="lt1"/>
              </a:buClr>
              <a:buSzPts val="3000"/>
              <a:buFont typeface="Arial"/>
              <a:buNone/>
              <a:defRPr sz="3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56" name="Google Shape;356;p101"/>
          <p:cNvSpPr txBox="1"/>
          <p:nvPr/>
        </p:nvSpPr>
        <p:spPr>
          <a:xfrm>
            <a:off x="11320653" y="6423508"/>
            <a:ext cx="630767"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FFFFFF"/>
                </a:solidFill>
                <a:latin typeface="Century Gothic"/>
                <a:ea typeface="Century Gothic"/>
                <a:cs typeface="Century Gothic"/>
                <a:sym typeface="Century Gothic"/>
              </a:rPr>
              <a:t>‹#›</a:t>
            </a:fld>
            <a:endParaRPr sz="1100" b="0" i="0" u="none" strike="noStrike" cap="none">
              <a:solidFill>
                <a:srgbClr val="FFFFFF"/>
              </a:solidFill>
              <a:latin typeface="Century Gothic"/>
              <a:ea typeface="Century Gothic"/>
              <a:cs typeface="Century Gothic"/>
              <a:sym typeface="Century Gothic"/>
            </a:endParaRPr>
          </a:p>
        </p:txBody>
      </p:sp>
      <p:sp>
        <p:nvSpPr>
          <p:cNvPr id="357" name="Google Shape;357;p101"/>
          <p:cNvSpPr txBox="1"/>
          <p:nvPr/>
        </p:nvSpPr>
        <p:spPr>
          <a:xfrm>
            <a:off x="4452060" y="6462617"/>
            <a:ext cx="3287888" cy="2769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00"/>
              <a:buFont typeface="Arial"/>
              <a:buNone/>
            </a:pPr>
            <a:r>
              <a:rPr lang="en-US" sz="1200" b="0" i="0" u="none" strike="noStrike" cap="none">
                <a:solidFill>
                  <a:srgbClr val="FFFFFF"/>
                </a:solidFill>
                <a:latin typeface="Arial"/>
                <a:ea typeface="Arial"/>
                <a:cs typeface="Arial"/>
                <a:sym typeface="Arial"/>
              </a:rPr>
              <a:t>Confidential &amp; Proprietary</a:t>
            </a:r>
            <a:endParaRPr sz="1400" b="0" i="0" u="none" strike="noStrike" cap="none">
              <a:solidFill>
                <a:srgbClr val="000000"/>
              </a:solidFill>
              <a:latin typeface="Arial"/>
              <a:ea typeface="Arial"/>
              <a:cs typeface="Arial"/>
              <a:sym typeface="Arial"/>
            </a:endParaRPr>
          </a:p>
        </p:txBody>
      </p:sp>
      <p:sp>
        <p:nvSpPr>
          <p:cNvPr id="358" name="Google Shape;358;p101"/>
          <p:cNvSpPr/>
          <p:nvPr/>
        </p:nvSpPr>
        <p:spPr>
          <a:xfrm>
            <a:off x="4708917" y="6376354"/>
            <a:ext cx="2552497" cy="44497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Content 1 - Blue- NO LOGO OR CONFIDENTIAL LABEL">
  <p:cSld name="1_Content 1 - Blue- NO LOGO OR CONFIDENTIAL LABEL">
    <p:spTree>
      <p:nvGrpSpPr>
        <p:cNvPr id="1" name="Shape 359"/>
        <p:cNvGrpSpPr/>
        <p:nvPr/>
      </p:nvGrpSpPr>
      <p:grpSpPr>
        <a:xfrm>
          <a:off x="0" y="0"/>
          <a:ext cx="0" cy="0"/>
          <a:chOff x="0" y="0"/>
          <a:chExt cx="0" cy="0"/>
        </a:xfrm>
      </p:grpSpPr>
      <p:sp>
        <p:nvSpPr>
          <p:cNvPr id="360" name="Google Shape;360;p102"/>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Century Gothic"/>
              <a:ea typeface="Century Gothic"/>
              <a:cs typeface="Century Gothic"/>
              <a:sym typeface="Century Gothic"/>
            </a:endParaRPr>
          </a:p>
        </p:txBody>
      </p:sp>
      <p:pic>
        <p:nvPicPr>
          <p:cNvPr id="361" name="Google Shape;361;p102"/>
          <p:cNvPicPr preferRelativeResize="0"/>
          <p:nvPr/>
        </p:nvPicPr>
        <p:blipFill rotWithShape="1">
          <a:blip r:embed="rId2">
            <a:alphaModFix/>
          </a:blip>
          <a:srcRect/>
          <a:stretch/>
        </p:blipFill>
        <p:spPr>
          <a:xfrm>
            <a:off x="583110" y="6513492"/>
            <a:ext cx="682121" cy="208258"/>
          </a:xfrm>
          <a:prstGeom prst="rect">
            <a:avLst/>
          </a:prstGeom>
          <a:noFill/>
          <a:ln>
            <a:noFill/>
          </a:ln>
        </p:spPr>
      </p:pic>
      <p:sp>
        <p:nvSpPr>
          <p:cNvPr id="362" name="Google Shape;362;p102"/>
          <p:cNvSpPr txBox="1">
            <a:spLocks noGrp="1"/>
          </p:cNvSpPr>
          <p:nvPr>
            <p:ph type="body" idx="1"/>
          </p:nvPr>
        </p:nvSpPr>
        <p:spPr>
          <a:xfrm>
            <a:off x="548226" y="298862"/>
            <a:ext cx="11095567" cy="553986"/>
          </a:xfrm>
          <a:prstGeom prst="rect">
            <a:avLst/>
          </a:prstGeom>
          <a:noFill/>
          <a:ln>
            <a:noFill/>
          </a:ln>
        </p:spPr>
        <p:txBody>
          <a:bodyPr spcFirstLastPara="1" wrap="square" lIns="0" tIns="45700" rIns="0" bIns="45700" anchor="t" anchorCtr="0">
            <a:spAutoFit/>
          </a:bodyPr>
          <a:lstStyle>
            <a:lvl1pPr marL="457200" marR="0" lvl="0" indent="-228600" algn="l" rtl="0">
              <a:lnSpc>
                <a:spcPct val="100000"/>
              </a:lnSpc>
              <a:spcBef>
                <a:spcPts val="600"/>
              </a:spcBef>
              <a:spcAft>
                <a:spcPts val="0"/>
              </a:spcAft>
              <a:buClr>
                <a:schemeClr val="lt1"/>
              </a:buClr>
              <a:buSzPts val="3000"/>
              <a:buFont typeface="Arial"/>
              <a:buNone/>
              <a:defRPr sz="30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63" name="Google Shape;363;p102"/>
          <p:cNvSpPr txBox="1">
            <a:spLocks noGrp="1"/>
          </p:cNvSpPr>
          <p:nvPr>
            <p:ph type="body" idx="2"/>
          </p:nvPr>
        </p:nvSpPr>
        <p:spPr>
          <a:xfrm>
            <a:off x="548226" y="1458920"/>
            <a:ext cx="11095567" cy="4497387"/>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1pPr>
            <a:lvl2pPr marL="914400" marR="0" lvl="1"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2pPr>
            <a:lvl3pPr marL="1371600" marR="0" lvl="2" indent="-342900" algn="l" rtl="0">
              <a:lnSpc>
                <a:spcPct val="100000"/>
              </a:lnSpc>
              <a:spcBef>
                <a:spcPts val="360"/>
              </a:spcBef>
              <a:spcAft>
                <a:spcPts val="0"/>
              </a:spcAft>
              <a:buClr>
                <a:schemeClr val="l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3pPr>
            <a:lvl4pPr marL="1828800" marR="0" lvl="3" indent="-342900" algn="l" rtl="0">
              <a:lnSpc>
                <a:spcPct val="100000"/>
              </a:lnSpc>
              <a:spcBef>
                <a:spcPts val="360"/>
              </a:spcBef>
              <a:spcAft>
                <a:spcPts val="0"/>
              </a:spcAft>
              <a:buClr>
                <a:schemeClr val="lt1"/>
              </a:buClr>
              <a:buSzPts val="1800"/>
              <a:buFont typeface="Courier New"/>
              <a:buChar char="o"/>
              <a:defRPr sz="1800" b="0" i="0" u="none" strike="noStrike" cap="none">
                <a:solidFill>
                  <a:schemeClr val="lt1"/>
                </a:solidFill>
                <a:latin typeface="Century Gothic"/>
                <a:ea typeface="Century Gothic"/>
                <a:cs typeface="Century Gothic"/>
                <a:sym typeface="Century Gothic"/>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cxnSp>
        <p:nvCxnSpPr>
          <p:cNvPr id="364" name="Google Shape;364;p102"/>
          <p:cNvCxnSpPr/>
          <p:nvPr/>
        </p:nvCxnSpPr>
        <p:spPr>
          <a:xfrm>
            <a:off x="0" y="6337300"/>
            <a:ext cx="12192000" cy="0"/>
          </a:xfrm>
          <a:prstGeom prst="straightConnector1">
            <a:avLst/>
          </a:prstGeom>
          <a:noFill/>
          <a:ln w="9525" cap="flat" cmpd="sng">
            <a:solidFill>
              <a:schemeClr val="accent4"/>
            </a:solidFill>
            <a:prstDash val="solid"/>
            <a:round/>
            <a:headEnd type="none" w="sm" len="sm"/>
            <a:tailEnd type="none" w="sm" len="sm"/>
          </a:ln>
        </p:spPr>
      </p:cxnSp>
      <p:sp>
        <p:nvSpPr>
          <p:cNvPr id="365" name="Google Shape;365;p102"/>
          <p:cNvSpPr txBox="1"/>
          <p:nvPr/>
        </p:nvSpPr>
        <p:spPr>
          <a:xfrm>
            <a:off x="4452060" y="6462617"/>
            <a:ext cx="3287888" cy="2769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200"/>
              <a:buFont typeface="Arial"/>
              <a:buNone/>
            </a:pPr>
            <a:r>
              <a:rPr lang="en-US" sz="1200" b="0" i="0" u="none" strike="noStrike" cap="none">
                <a:solidFill>
                  <a:srgbClr val="FFFFFF"/>
                </a:solidFill>
                <a:latin typeface="Arial"/>
                <a:ea typeface="Arial"/>
                <a:cs typeface="Arial"/>
                <a:sym typeface="Arial"/>
              </a:rPr>
              <a:t>Confidential &amp; Proprietary</a:t>
            </a:r>
            <a:endParaRPr sz="1400" b="0" i="0" u="none" strike="noStrike" cap="none">
              <a:solidFill>
                <a:srgbClr val="000000"/>
              </a:solidFill>
              <a:latin typeface="Arial"/>
              <a:ea typeface="Arial"/>
              <a:cs typeface="Arial"/>
              <a:sym typeface="Arial"/>
            </a:endParaRPr>
          </a:p>
        </p:txBody>
      </p:sp>
      <p:sp>
        <p:nvSpPr>
          <p:cNvPr id="366" name="Google Shape;366;p102"/>
          <p:cNvSpPr/>
          <p:nvPr/>
        </p:nvSpPr>
        <p:spPr>
          <a:xfrm>
            <a:off x="0" y="6267639"/>
            <a:ext cx="12192000" cy="590365"/>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Century Gothic"/>
              <a:ea typeface="Century Gothic"/>
              <a:cs typeface="Century Gothic"/>
              <a:sym typeface="Century Gothic"/>
            </a:endParaRPr>
          </a:p>
        </p:txBody>
      </p:sp>
      <p:sp>
        <p:nvSpPr>
          <p:cNvPr id="367" name="Google Shape;367;p102"/>
          <p:cNvSpPr txBox="1"/>
          <p:nvPr/>
        </p:nvSpPr>
        <p:spPr>
          <a:xfrm>
            <a:off x="11320653" y="6423508"/>
            <a:ext cx="630767"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FFFFFF"/>
                </a:solidFill>
                <a:latin typeface="Century Gothic"/>
                <a:ea typeface="Century Gothic"/>
                <a:cs typeface="Century Gothic"/>
                <a:sym typeface="Century Gothic"/>
              </a:rPr>
              <a:t>‹#›</a:t>
            </a:fld>
            <a:endParaRPr sz="1100" b="0" i="0" u="none" strike="noStrike" cap="none">
              <a:solidFill>
                <a:srgbClr val="FFFFFF"/>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Content 2 - Blue - NO LOGO OR CONFIDENTIAL LABEL">
  <p:cSld name="1_Content 2 - Blue - NO LOGO OR CONFIDENTIAL LABEL">
    <p:bg>
      <p:bgPr>
        <a:solidFill>
          <a:schemeClr val="accent5"/>
        </a:solidFill>
        <a:effectLst/>
      </p:bgPr>
    </p:bg>
    <p:spTree>
      <p:nvGrpSpPr>
        <p:cNvPr id="1" name="Shape 368"/>
        <p:cNvGrpSpPr/>
        <p:nvPr/>
      </p:nvGrpSpPr>
      <p:grpSpPr>
        <a:xfrm>
          <a:off x="0" y="0"/>
          <a:ext cx="0" cy="0"/>
          <a:chOff x="0" y="0"/>
          <a:chExt cx="0" cy="0"/>
        </a:xfrm>
      </p:grpSpPr>
      <p:sp>
        <p:nvSpPr>
          <p:cNvPr id="369" name="Google Shape;369;p103"/>
          <p:cNvSpPr txBox="1"/>
          <p:nvPr/>
        </p:nvSpPr>
        <p:spPr>
          <a:xfrm>
            <a:off x="11320653" y="6423508"/>
            <a:ext cx="630767"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FFFFFF"/>
                </a:solidFill>
                <a:latin typeface="Century Gothic"/>
                <a:ea typeface="Century Gothic"/>
                <a:cs typeface="Century Gothic"/>
                <a:sym typeface="Century Gothic"/>
              </a:rPr>
              <a:t>‹#›</a:t>
            </a:fld>
            <a:endParaRPr sz="1100" b="0" i="0" u="none" strike="noStrike" cap="none">
              <a:solidFill>
                <a:srgbClr val="FFFFFF"/>
              </a:solidFill>
              <a:latin typeface="Century Gothic"/>
              <a:ea typeface="Century Gothic"/>
              <a:cs typeface="Century Gothic"/>
              <a:sym typeface="Century Gothic"/>
            </a:endParaRPr>
          </a:p>
        </p:txBody>
      </p:sp>
      <p:sp>
        <p:nvSpPr>
          <p:cNvPr id="370" name="Google Shape;370;p103"/>
          <p:cNvSpPr txBox="1"/>
          <p:nvPr/>
        </p:nvSpPr>
        <p:spPr>
          <a:xfrm>
            <a:off x="11320653" y="6409001"/>
            <a:ext cx="630767"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FFFFFF"/>
                </a:solidFill>
                <a:latin typeface="Century Gothic"/>
                <a:ea typeface="Century Gothic"/>
                <a:cs typeface="Century Gothic"/>
                <a:sym typeface="Century Gothic"/>
              </a:rPr>
              <a:t>‹#›</a:t>
            </a:fld>
            <a:endParaRPr sz="1100" b="0" i="0" u="none" strike="noStrike" cap="none">
              <a:solidFill>
                <a:srgbClr val="FFFFFF"/>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_Title, Lead-in Only">
  <p:cSld name="2_Title, Lead-in Only">
    <p:spTree>
      <p:nvGrpSpPr>
        <p:cNvPr id="1" name="Shape 371"/>
        <p:cNvGrpSpPr/>
        <p:nvPr/>
      </p:nvGrpSpPr>
      <p:grpSpPr>
        <a:xfrm>
          <a:off x="0" y="0"/>
          <a:ext cx="0" cy="0"/>
          <a:chOff x="0" y="0"/>
          <a:chExt cx="0" cy="0"/>
        </a:xfrm>
      </p:grpSpPr>
      <p:sp>
        <p:nvSpPr>
          <p:cNvPr id="372" name="Google Shape;372;p104"/>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3" name="Google Shape;373;p104"/>
          <p:cNvSpPr txBox="1">
            <a:spLocks noGrp="1"/>
          </p:cNvSpPr>
          <p:nvPr>
            <p:ph type="body" idx="1"/>
          </p:nvPr>
        </p:nvSpPr>
        <p:spPr>
          <a:xfrm>
            <a:off x="0" y="1049219"/>
            <a:ext cx="12192000" cy="521208"/>
          </a:xfrm>
          <a:prstGeom prst="rect">
            <a:avLst/>
          </a:prstGeom>
          <a:solidFill>
            <a:srgbClr val="00294C"/>
          </a:solidFill>
          <a:ln>
            <a:noFill/>
          </a:ln>
        </p:spPr>
        <p:txBody>
          <a:bodyPr spcFirstLastPara="1" wrap="square" lIns="91425" tIns="45700" rIns="91425" bIns="45700" anchor="ctr"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74" name="Google Shape;374;p104"/>
          <p:cNvSpPr>
            <a:spLocks noGrp="1"/>
          </p:cNvSpPr>
          <p:nvPr>
            <p:ph type="sldNum" idx="12"/>
          </p:nvPr>
        </p:nvSpPr>
        <p:spPr>
          <a:xfrm>
            <a:off x="11375717" y="5648960"/>
            <a:ext cx="731520" cy="396240"/>
          </a:xfrm>
          <a:prstGeom prst="bracketPair">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2400"/>
              <a:buFont typeface="Arial"/>
              <a:buNone/>
              <a:defRPr sz="2400" b="0" i="0" u="none" strike="noStrike" cap="none">
                <a:solidFill>
                  <a:schemeClr val="lt1"/>
                </a:solidFill>
                <a:latin typeface="Impact"/>
                <a:ea typeface="Impact"/>
                <a:cs typeface="Impact"/>
                <a:sym typeface="Impact"/>
              </a:defRPr>
            </a:lvl1pPr>
            <a:lvl2pPr marL="0" marR="0" lvl="1" indent="0" algn="ctr" rtl="0">
              <a:lnSpc>
                <a:spcPct val="100000"/>
              </a:lnSpc>
              <a:spcBef>
                <a:spcPts val="0"/>
              </a:spcBef>
              <a:spcAft>
                <a:spcPts val="0"/>
              </a:spcAft>
              <a:buClr>
                <a:srgbClr val="000000"/>
              </a:buClr>
              <a:buSzPts val="2400"/>
              <a:buFont typeface="Arial"/>
              <a:buNone/>
              <a:defRPr sz="2400" b="0" i="0" u="none" strike="noStrike" cap="none">
                <a:solidFill>
                  <a:schemeClr val="lt1"/>
                </a:solidFill>
                <a:latin typeface="Impact"/>
                <a:ea typeface="Impact"/>
                <a:cs typeface="Impact"/>
                <a:sym typeface="Impact"/>
              </a:defRPr>
            </a:lvl2pPr>
            <a:lvl3pPr marL="0" marR="0" lvl="2" indent="0" algn="ctr" rtl="0">
              <a:lnSpc>
                <a:spcPct val="100000"/>
              </a:lnSpc>
              <a:spcBef>
                <a:spcPts val="0"/>
              </a:spcBef>
              <a:spcAft>
                <a:spcPts val="0"/>
              </a:spcAft>
              <a:buClr>
                <a:srgbClr val="000000"/>
              </a:buClr>
              <a:buSzPts val="2400"/>
              <a:buFont typeface="Arial"/>
              <a:buNone/>
              <a:defRPr sz="2400" b="0" i="0" u="none" strike="noStrike" cap="none">
                <a:solidFill>
                  <a:schemeClr val="lt1"/>
                </a:solidFill>
                <a:latin typeface="Impact"/>
                <a:ea typeface="Impact"/>
                <a:cs typeface="Impact"/>
                <a:sym typeface="Impact"/>
              </a:defRPr>
            </a:lvl3pPr>
            <a:lvl4pPr marL="0" marR="0" lvl="3" indent="0" algn="ctr" rtl="0">
              <a:lnSpc>
                <a:spcPct val="100000"/>
              </a:lnSpc>
              <a:spcBef>
                <a:spcPts val="0"/>
              </a:spcBef>
              <a:spcAft>
                <a:spcPts val="0"/>
              </a:spcAft>
              <a:buClr>
                <a:srgbClr val="000000"/>
              </a:buClr>
              <a:buSzPts val="2400"/>
              <a:buFont typeface="Arial"/>
              <a:buNone/>
              <a:defRPr sz="2400" b="0" i="0" u="none" strike="noStrike" cap="none">
                <a:solidFill>
                  <a:schemeClr val="lt1"/>
                </a:solidFill>
                <a:latin typeface="Impact"/>
                <a:ea typeface="Impact"/>
                <a:cs typeface="Impact"/>
                <a:sym typeface="Impact"/>
              </a:defRPr>
            </a:lvl4pPr>
            <a:lvl5pPr marL="0" marR="0" lvl="4" indent="0" algn="ctr" rtl="0">
              <a:lnSpc>
                <a:spcPct val="100000"/>
              </a:lnSpc>
              <a:spcBef>
                <a:spcPts val="0"/>
              </a:spcBef>
              <a:spcAft>
                <a:spcPts val="0"/>
              </a:spcAft>
              <a:buClr>
                <a:srgbClr val="000000"/>
              </a:buClr>
              <a:buSzPts val="2400"/>
              <a:buFont typeface="Arial"/>
              <a:buNone/>
              <a:defRPr sz="2400" b="0" i="0" u="none" strike="noStrike" cap="none">
                <a:solidFill>
                  <a:schemeClr val="lt1"/>
                </a:solidFill>
                <a:latin typeface="Impact"/>
                <a:ea typeface="Impact"/>
                <a:cs typeface="Impact"/>
                <a:sym typeface="Impact"/>
              </a:defRPr>
            </a:lvl5pPr>
            <a:lvl6pPr marL="0" marR="0" lvl="5" indent="0" algn="ctr" rtl="0">
              <a:lnSpc>
                <a:spcPct val="100000"/>
              </a:lnSpc>
              <a:spcBef>
                <a:spcPts val="0"/>
              </a:spcBef>
              <a:spcAft>
                <a:spcPts val="0"/>
              </a:spcAft>
              <a:buClr>
                <a:srgbClr val="000000"/>
              </a:buClr>
              <a:buSzPts val="2400"/>
              <a:buFont typeface="Arial"/>
              <a:buNone/>
              <a:defRPr sz="2400" b="0" i="0" u="none" strike="noStrike" cap="none">
                <a:solidFill>
                  <a:schemeClr val="lt1"/>
                </a:solidFill>
                <a:latin typeface="Impact"/>
                <a:ea typeface="Impact"/>
                <a:cs typeface="Impact"/>
                <a:sym typeface="Impact"/>
              </a:defRPr>
            </a:lvl6pPr>
            <a:lvl7pPr marL="0" marR="0" lvl="6" indent="0" algn="ctr" rtl="0">
              <a:lnSpc>
                <a:spcPct val="100000"/>
              </a:lnSpc>
              <a:spcBef>
                <a:spcPts val="0"/>
              </a:spcBef>
              <a:spcAft>
                <a:spcPts val="0"/>
              </a:spcAft>
              <a:buClr>
                <a:srgbClr val="000000"/>
              </a:buClr>
              <a:buSzPts val="2400"/>
              <a:buFont typeface="Arial"/>
              <a:buNone/>
              <a:defRPr sz="2400" b="0" i="0" u="none" strike="noStrike" cap="none">
                <a:solidFill>
                  <a:schemeClr val="lt1"/>
                </a:solidFill>
                <a:latin typeface="Impact"/>
                <a:ea typeface="Impact"/>
                <a:cs typeface="Impact"/>
                <a:sym typeface="Impact"/>
              </a:defRPr>
            </a:lvl7pPr>
            <a:lvl8pPr marL="0" marR="0" lvl="7" indent="0" algn="ctr" rtl="0">
              <a:lnSpc>
                <a:spcPct val="100000"/>
              </a:lnSpc>
              <a:spcBef>
                <a:spcPts val="0"/>
              </a:spcBef>
              <a:spcAft>
                <a:spcPts val="0"/>
              </a:spcAft>
              <a:buClr>
                <a:srgbClr val="000000"/>
              </a:buClr>
              <a:buSzPts val="2400"/>
              <a:buFont typeface="Arial"/>
              <a:buNone/>
              <a:defRPr sz="2400" b="0" i="0" u="none" strike="noStrike" cap="none">
                <a:solidFill>
                  <a:schemeClr val="lt1"/>
                </a:solidFill>
                <a:latin typeface="Impact"/>
                <a:ea typeface="Impact"/>
                <a:cs typeface="Impact"/>
                <a:sym typeface="Impact"/>
              </a:defRPr>
            </a:lvl8pPr>
            <a:lvl9pPr marL="0" marR="0" lvl="8" indent="0" algn="ctr" rtl="0">
              <a:lnSpc>
                <a:spcPct val="100000"/>
              </a:lnSpc>
              <a:spcBef>
                <a:spcPts val="0"/>
              </a:spcBef>
              <a:spcAft>
                <a:spcPts val="0"/>
              </a:spcAft>
              <a:buClr>
                <a:srgbClr val="000000"/>
              </a:buClr>
              <a:buSzPts val="2400"/>
              <a:buFont typeface="Arial"/>
              <a:buNone/>
              <a:defRPr sz="2400" b="0" i="0" u="none" strike="noStrike" cap="none">
                <a:solidFill>
                  <a:schemeClr val="lt1"/>
                </a:solidFill>
                <a:latin typeface="Impact"/>
                <a:ea typeface="Impact"/>
                <a:cs typeface="Impact"/>
                <a:sym typeface="Impac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549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A384D6-EA2C-8647-91D9-D90D50651801}"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56CC5D-4B30-8843-BB8E-0D3034B79DD4}" type="slidenum">
              <a:rPr lang="en-US" smtClean="0"/>
              <a:t>‹#›</a:t>
            </a:fld>
            <a:endParaRPr lang="en-US"/>
          </a:p>
        </p:txBody>
      </p:sp>
    </p:spTree>
    <p:extLst>
      <p:ext uri="{BB962C8B-B14F-4D97-AF65-F5344CB8AC3E}">
        <p14:creationId xmlns:p14="http://schemas.microsoft.com/office/powerpoint/2010/main" val="38200691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A384D6-EA2C-8647-91D9-D90D50651801}"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56CC5D-4B30-8843-BB8E-0D3034B79DD4}" type="slidenum">
              <a:rPr lang="en-US" smtClean="0"/>
              <a:t>‹#›</a:t>
            </a:fld>
            <a:endParaRPr lang="en-US"/>
          </a:p>
        </p:txBody>
      </p:sp>
    </p:spTree>
    <p:extLst>
      <p:ext uri="{BB962C8B-B14F-4D97-AF65-F5344CB8AC3E}">
        <p14:creationId xmlns:p14="http://schemas.microsoft.com/office/powerpoint/2010/main" val="19812441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A384D6-EA2C-8647-91D9-D90D50651801}"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56CC5D-4B30-8843-BB8E-0D3034B79DD4}" type="slidenum">
              <a:rPr lang="en-US" smtClean="0"/>
              <a:t>‹#›</a:t>
            </a:fld>
            <a:endParaRPr lang="en-US"/>
          </a:p>
        </p:txBody>
      </p:sp>
    </p:spTree>
    <p:extLst>
      <p:ext uri="{BB962C8B-B14F-4D97-AF65-F5344CB8AC3E}">
        <p14:creationId xmlns:p14="http://schemas.microsoft.com/office/powerpoint/2010/main" val="31133424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A384D6-EA2C-8647-91D9-D90D50651801}" type="datetimeFigureOut">
              <a:rPr lang="en-US" smtClean="0"/>
              <a:t>10/23/2020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56CC5D-4B30-8843-BB8E-0D3034B79DD4}" type="slidenum">
              <a:rPr lang="en-US" smtClean="0"/>
              <a:t>‹#›</a:t>
            </a:fld>
            <a:endParaRPr lang="en-US"/>
          </a:p>
        </p:txBody>
      </p:sp>
    </p:spTree>
    <p:extLst>
      <p:ext uri="{BB962C8B-B14F-4D97-AF65-F5344CB8AC3E}">
        <p14:creationId xmlns:p14="http://schemas.microsoft.com/office/powerpoint/2010/main" val="3846780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A384D6-EA2C-8647-91D9-D90D50651801}" type="datetimeFigureOut">
              <a:rPr lang="en-US" smtClean="0"/>
              <a:t>10/23/2020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56CC5D-4B30-8843-BB8E-0D3034B79DD4}" type="slidenum">
              <a:rPr lang="en-US" smtClean="0"/>
              <a:t>‹#›</a:t>
            </a:fld>
            <a:endParaRPr lang="en-US"/>
          </a:p>
        </p:txBody>
      </p:sp>
    </p:spTree>
    <p:extLst>
      <p:ext uri="{BB962C8B-B14F-4D97-AF65-F5344CB8AC3E}">
        <p14:creationId xmlns:p14="http://schemas.microsoft.com/office/powerpoint/2010/main" val="42195742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A384D6-EA2C-8647-91D9-D90D50651801}" type="datetimeFigureOut">
              <a:rPr lang="en-US" smtClean="0"/>
              <a:t>10/23/2020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56CC5D-4B30-8843-BB8E-0D3034B79DD4}" type="slidenum">
              <a:rPr lang="en-US" smtClean="0"/>
              <a:t>‹#›</a:t>
            </a:fld>
            <a:endParaRPr lang="en-US"/>
          </a:p>
        </p:txBody>
      </p:sp>
    </p:spTree>
    <p:extLst>
      <p:ext uri="{BB962C8B-B14F-4D97-AF65-F5344CB8AC3E}">
        <p14:creationId xmlns:p14="http://schemas.microsoft.com/office/powerpoint/2010/main" val="3411614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54"/>
        <p:cNvGrpSpPr/>
        <p:nvPr/>
      </p:nvGrpSpPr>
      <p:grpSpPr>
        <a:xfrm>
          <a:off x="0" y="0"/>
          <a:ext cx="0" cy="0"/>
          <a:chOff x="0" y="0"/>
          <a:chExt cx="0" cy="0"/>
        </a:xfrm>
      </p:grpSpPr>
      <p:pic>
        <p:nvPicPr>
          <p:cNvPr id="55" name="Google Shape;55;p4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409957" y="4031554"/>
            <a:ext cx="2331719" cy="2179388"/>
          </a:xfrm>
          <a:prstGeom prst="rect">
            <a:avLst/>
          </a:prstGeom>
          <a:noFill/>
          <a:ln>
            <a:noFill/>
          </a:ln>
        </p:spPr>
      </p:pic>
      <p:sp>
        <p:nvSpPr>
          <p:cNvPr id="56" name="Google Shape;56;p47"/>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57" name="Google Shape;57;p47"/>
          <p:cNvSpPr/>
          <p:nvPr/>
        </p:nvSpPr>
        <p:spPr>
          <a:xfrm>
            <a:off x="-370703" y="985696"/>
            <a:ext cx="4795509" cy="4795509"/>
          </a:xfrm>
          <a:prstGeom prst="ellipse">
            <a:avLst/>
          </a:prstGeom>
          <a:solidFill>
            <a:srgbClr val="1E22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8" name="Google Shape;58;p47"/>
          <p:cNvSpPr txBox="1">
            <a:spLocks noGrp="1"/>
          </p:cNvSpPr>
          <p:nvPr>
            <p:ph type="title"/>
          </p:nvPr>
        </p:nvSpPr>
        <p:spPr>
          <a:xfrm>
            <a:off x="871176" y="2389412"/>
            <a:ext cx="4187371" cy="1783443"/>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1E22AA"/>
              </a:buClr>
              <a:buSzPts val="36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A384D6-EA2C-8647-91D9-D90D50651801}" type="datetimeFigureOut">
              <a:rPr lang="en-US" smtClean="0"/>
              <a:t>10/23/2020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56CC5D-4B30-8843-BB8E-0D3034B79DD4}" type="slidenum">
              <a:rPr lang="en-US" smtClean="0"/>
              <a:t>‹#›</a:t>
            </a:fld>
            <a:endParaRPr lang="en-US"/>
          </a:p>
        </p:txBody>
      </p:sp>
    </p:spTree>
    <p:extLst>
      <p:ext uri="{BB962C8B-B14F-4D97-AF65-F5344CB8AC3E}">
        <p14:creationId xmlns:p14="http://schemas.microsoft.com/office/powerpoint/2010/main" val="29148736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A384D6-EA2C-8647-91D9-D90D50651801}" type="datetimeFigureOut">
              <a:rPr lang="en-US" smtClean="0"/>
              <a:t>10/23/2020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56CC5D-4B30-8843-BB8E-0D3034B79DD4}" type="slidenum">
              <a:rPr lang="en-US" smtClean="0"/>
              <a:t>‹#›</a:t>
            </a:fld>
            <a:endParaRPr lang="en-US"/>
          </a:p>
        </p:txBody>
      </p:sp>
    </p:spTree>
    <p:extLst>
      <p:ext uri="{BB962C8B-B14F-4D97-AF65-F5344CB8AC3E}">
        <p14:creationId xmlns:p14="http://schemas.microsoft.com/office/powerpoint/2010/main" val="41132623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A384D6-EA2C-8647-91D9-D90D50651801}" type="datetimeFigureOut">
              <a:rPr lang="en-US" smtClean="0"/>
              <a:t>10/23/2020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56CC5D-4B30-8843-BB8E-0D3034B79DD4}" type="slidenum">
              <a:rPr lang="en-US" smtClean="0"/>
              <a:t>‹#›</a:t>
            </a:fld>
            <a:endParaRPr lang="en-US"/>
          </a:p>
        </p:txBody>
      </p:sp>
    </p:spTree>
    <p:extLst>
      <p:ext uri="{BB962C8B-B14F-4D97-AF65-F5344CB8AC3E}">
        <p14:creationId xmlns:p14="http://schemas.microsoft.com/office/powerpoint/2010/main" val="18534547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A384D6-EA2C-8647-91D9-D90D50651801}"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56CC5D-4B30-8843-BB8E-0D3034B79DD4}" type="slidenum">
              <a:rPr lang="en-US" smtClean="0"/>
              <a:t>‹#›</a:t>
            </a:fld>
            <a:endParaRPr lang="en-US"/>
          </a:p>
        </p:txBody>
      </p:sp>
    </p:spTree>
    <p:extLst>
      <p:ext uri="{BB962C8B-B14F-4D97-AF65-F5344CB8AC3E}">
        <p14:creationId xmlns:p14="http://schemas.microsoft.com/office/powerpoint/2010/main" val="34222489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A384D6-EA2C-8647-91D9-D90D50651801}" type="datetimeFigureOut">
              <a:rPr lang="en-US" smtClean="0"/>
              <a:t>10/23/2020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56CC5D-4B30-8843-BB8E-0D3034B79DD4}" type="slidenum">
              <a:rPr lang="en-US" smtClean="0"/>
              <a:t>‹#›</a:t>
            </a:fld>
            <a:endParaRPr lang="en-US"/>
          </a:p>
        </p:txBody>
      </p:sp>
    </p:spTree>
    <p:extLst>
      <p:ext uri="{BB962C8B-B14F-4D97-AF65-F5344CB8AC3E}">
        <p14:creationId xmlns:p14="http://schemas.microsoft.com/office/powerpoint/2010/main" val="1595183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9"/>
        <p:cNvGrpSpPr/>
        <p:nvPr/>
      </p:nvGrpSpPr>
      <p:grpSpPr>
        <a:xfrm>
          <a:off x="0" y="0"/>
          <a:ext cx="0" cy="0"/>
          <a:chOff x="0" y="0"/>
          <a:chExt cx="0" cy="0"/>
        </a:xfrm>
      </p:grpSpPr>
      <p:pic>
        <p:nvPicPr>
          <p:cNvPr id="60" name="Google Shape;60;p55"/>
          <p:cNvPicPr preferRelativeResize="0"/>
          <p:nvPr/>
        </p:nvPicPr>
        <p:blipFill rotWithShape="1">
          <a:blip r:embed="rId2">
            <a:alphaModFix/>
          </a:blip>
          <a:srcRect/>
          <a:stretch/>
        </p:blipFill>
        <p:spPr>
          <a:xfrm>
            <a:off x="-33320" y="-12712"/>
            <a:ext cx="12225315" cy="6876739"/>
          </a:xfrm>
          <a:prstGeom prst="rect">
            <a:avLst/>
          </a:prstGeom>
          <a:noFill/>
          <a:ln>
            <a:noFill/>
          </a:ln>
        </p:spPr>
      </p:pic>
      <p:sp>
        <p:nvSpPr>
          <p:cNvPr id="61" name="Google Shape;61;p55"/>
          <p:cNvSpPr txBox="1">
            <a:spLocks noGrp="1"/>
          </p:cNvSpPr>
          <p:nvPr>
            <p:ph type="ctrTitle"/>
          </p:nvPr>
        </p:nvSpPr>
        <p:spPr>
          <a:xfrm>
            <a:off x="800115" y="1158705"/>
            <a:ext cx="9679145" cy="1702103"/>
          </a:xfrm>
          <a:prstGeom prst="rect">
            <a:avLst/>
          </a:prstGeom>
          <a:noFill/>
          <a:ln>
            <a:noFill/>
          </a:ln>
        </p:spPr>
        <p:txBody>
          <a:bodyPr spcFirstLastPara="1" wrap="square" lIns="0" tIns="0" rIns="0" bIns="0" anchor="b" anchorCtr="0">
            <a:noAutofit/>
          </a:bodyPr>
          <a:lstStyle>
            <a:lvl1pPr lvl="0" algn="l">
              <a:lnSpc>
                <a:spcPct val="75000"/>
              </a:lnSpc>
              <a:spcBef>
                <a:spcPts val="0"/>
              </a:spcBef>
              <a:spcAft>
                <a:spcPts val="0"/>
              </a:spcAft>
              <a:buClr>
                <a:schemeClr val="lt1"/>
              </a:buClr>
              <a:buSzPts val="5000"/>
              <a:buFont typeface="Arial"/>
              <a:buNone/>
              <a:defRPr sz="5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55"/>
          <p:cNvSpPr txBox="1">
            <a:spLocks noGrp="1"/>
          </p:cNvSpPr>
          <p:nvPr>
            <p:ph type="subTitle" idx="1"/>
          </p:nvPr>
        </p:nvSpPr>
        <p:spPr>
          <a:xfrm>
            <a:off x="800115" y="2952884"/>
            <a:ext cx="9679145" cy="1284069"/>
          </a:xfrm>
          <a:prstGeom prst="rect">
            <a:avLst/>
          </a:prstGeom>
          <a:noFill/>
          <a:ln>
            <a:noFill/>
          </a:ln>
        </p:spPr>
        <p:txBody>
          <a:bodyPr spcFirstLastPara="1" wrap="square" lIns="0" tIns="0" rIns="0" bIns="0" anchor="t" anchorCtr="0">
            <a:noAutofit/>
          </a:bodyPr>
          <a:lstStyle>
            <a:lvl1pPr lvl="0" algn="l">
              <a:lnSpc>
                <a:spcPct val="150000"/>
              </a:lnSpc>
              <a:spcBef>
                <a:spcPts val="1000"/>
              </a:spcBef>
              <a:spcAft>
                <a:spcPts val="0"/>
              </a:spcAft>
              <a:buClr>
                <a:schemeClr val="lt1"/>
              </a:buClr>
              <a:buSzPts val="3600"/>
              <a:buNone/>
              <a:defRPr sz="3600">
                <a:solidFill>
                  <a:schemeClr val="lt1"/>
                </a:solidFill>
              </a:defRPr>
            </a:lvl1pPr>
            <a:lvl2pPr lvl="1" algn="ctr">
              <a:lnSpc>
                <a:spcPct val="150000"/>
              </a:lnSpc>
              <a:spcBef>
                <a:spcPts val="499"/>
              </a:spcBef>
              <a:spcAft>
                <a:spcPts val="0"/>
              </a:spcAft>
              <a:buClr>
                <a:srgbClr val="FF5A5A"/>
              </a:buClr>
              <a:buSzPts val="2000"/>
              <a:buNone/>
              <a:defRPr sz="2000"/>
            </a:lvl2pPr>
            <a:lvl3pPr lvl="2" algn="ctr">
              <a:lnSpc>
                <a:spcPct val="150000"/>
              </a:lnSpc>
              <a:spcBef>
                <a:spcPts val="499"/>
              </a:spcBef>
              <a:spcAft>
                <a:spcPts val="0"/>
              </a:spcAft>
              <a:buClr>
                <a:schemeClr val="lt2"/>
              </a:buClr>
              <a:buSzPts val="1800"/>
              <a:buNone/>
              <a:defRPr sz="1800"/>
            </a:lvl3pPr>
            <a:lvl4pPr lvl="3" algn="ctr">
              <a:lnSpc>
                <a:spcPct val="150000"/>
              </a:lnSpc>
              <a:spcBef>
                <a:spcPts val="499"/>
              </a:spcBef>
              <a:spcAft>
                <a:spcPts val="0"/>
              </a:spcAft>
              <a:buClr>
                <a:schemeClr val="lt2"/>
              </a:buClr>
              <a:buSzPts val="1600"/>
              <a:buNone/>
              <a:defRPr sz="1600"/>
            </a:lvl4pPr>
            <a:lvl5pPr lvl="4" algn="ctr">
              <a:lnSpc>
                <a:spcPct val="150000"/>
              </a:lnSpc>
              <a:spcBef>
                <a:spcPts val="499"/>
              </a:spcBef>
              <a:spcAft>
                <a:spcPts val="0"/>
              </a:spcAft>
              <a:buClr>
                <a:schemeClr val="lt2"/>
              </a:buClr>
              <a:buSzPts val="1600"/>
              <a:buNone/>
              <a:defRPr sz="1600"/>
            </a:lvl5pPr>
            <a:lvl6pPr lvl="5" algn="ctr">
              <a:lnSpc>
                <a:spcPct val="90000"/>
              </a:lnSpc>
              <a:spcBef>
                <a:spcPts val="499"/>
              </a:spcBef>
              <a:spcAft>
                <a:spcPts val="0"/>
              </a:spcAft>
              <a:buClr>
                <a:schemeClr val="dk1"/>
              </a:buClr>
              <a:buSzPts val="1600"/>
              <a:buNone/>
              <a:defRPr sz="1600"/>
            </a:lvl6pPr>
            <a:lvl7pPr lvl="6" algn="ctr">
              <a:lnSpc>
                <a:spcPct val="90000"/>
              </a:lnSpc>
              <a:spcBef>
                <a:spcPts val="499"/>
              </a:spcBef>
              <a:spcAft>
                <a:spcPts val="0"/>
              </a:spcAft>
              <a:buClr>
                <a:schemeClr val="dk1"/>
              </a:buClr>
              <a:buSzPts val="1600"/>
              <a:buNone/>
              <a:defRPr sz="1600"/>
            </a:lvl7pPr>
            <a:lvl8pPr lvl="7" algn="ctr">
              <a:lnSpc>
                <a:spcPct val="90000"/>
              </a:lnSpc>
              <a:spcBef>
                <a:spcPts val="499"/>
              </a:spcBef>
              <a:spcAft>
                <a:spcPts val="0"/>
              </a:spcAft>
              <a:buClr>
                <a:schemeClr val="dk1"/>
              </a:buClr>
              <a:buSzPts val="1600"/>
              <a:buNone/>
              <a:defRPr sz="1600"/>
            </a:lvl8pPr>
            <a:lvl9pPr lvl="8" algn="ctr">
              <a:lnSpc>
                <a:spcPct val="90000"/>
              </a:lnSpc>
              <a:spcBef>
                <a:spcPts val="499"/>
              </a:spcBef>
              <a:spcAft>
                <a:spcPts val="0"/>
              </a:spcAft>
              <a:buClr>
                <a:schemeClr val="dk1"/>
              </a:buClr>
              <a:buSzPts val="1600"/>
              <a:buNone/>
              <a:defRPr sz="1600"/>
            </a:lvl9pPr>
          </a:lstStyle>
          <a:p>
            <a:endParaRPr/>
          </a:p>
        </p:txBody>
      </p:sp>
      <p:pic>
        <p:nvPicPr>
          <p:cNvPr id="63" name="Google Shape;63;p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271590" y="5731565"/>
            <a:ext cx="5434959" cy="73573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1">
  <p:cSld name="Content 1">
    <p:spTree>
      <p:nvGrpSpPr>
        <p:cNvPr id="1" name="Shape 64"/>
        <p:cNvGrpSpPr/>
        <p:nvPr/>
      </p:nvGrpSpPr>
      <p:grpSpPr>
        <a:xfrm>
          <a:off x="0" y="0"/>
          <a:ext cx="0" cy="0"/>
          <a:chOff x="0" y="0"/>
          <a:chExt cx="0" cy="0"/>
        </a:xfrm>
      </p:grpSpPr>
      <p:pic>
        <p:nvPicPr>
          <p:cNvPr id="65" name="Google Shape;65;p56"/>
          <p:cNvPicPr preferRelativeResize="0"/>
          <p:nvPr/>
        </p:nvPicPr>
        <p:blipFill rotWithShape="1">
          <a:blip r:embed="rId2">
            <a:alphaModFix/>
          </a:blip>
          <a:srcRect/>
          <a:stretch/>
        </p:blipFill>
        <p:spPr>
          <a:xfrm>
            <a:off x="-33316" y="-9370"/>
            <a:ext cx="12225315" cy="6876739"/>
          </a:xfrm>
          <a:prstGeom prst="rect">
            <a:avLst/>
          </a:prstGeom>
          <a:noFill/>
          <a:ln>
            <a:noFill/>
          </a:ln>
        </p:spPr>
      </p:pic>
      <p:sp>
        <p:nvSpPr>
          <p:cNvPr id="66" name="Google Shape;66;p56"/>
          <p:cNvSpPr txBox="1">
            <a:spLocks noGrp="1"/>
          </p:cNvSpPr>
          <p:nvPr>
            <p:ph type="body" idx="1"/>
          </p:nvPr>
        </p:nvSpPr>
        <p:spPr>
          <a:xfrm>
            <a:off x="605118" y="1825625"/>
            <a:ext cx="10878689" cy="4351338"/>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1000"/>
              </a:spcBef>
              <a:spcAft>
                <a:spcPts val="0"/>
              </a:spcAft>
              <a:buClr>
                <a:srgbClr val="0071CF"/>
              </a:buClr>
              <a:buSzPts val="2500"/>
              <a:buNone/>
              <a:defRPr sz="2500"/>
            </a:lvl1pPr>
            <a:lvl2pPr marL="914400" lvl="1" indent="-228600" algn="l">
              <a:lnSpc>
                <a:spcPct val="150000"/>
              </a:lnSpc>
              <a:spcBef>
                <a:spcPts val="499"/>
              </a:spcBef>
              <a:spcAft>
                <a:spcPts val="0"/>
              </a:spcAft>
              <a:buClr>
                <a:srgbClr val="0071CF"/>
              </a:buClr>
              <a:buSzPts val="2200"/>
              <a:buNone/>
              <a:defRPr sz="2200"/>
            </a:lvl2pPr>
            <a:lvl3pPr marL="1371600" lvl="2" indent="-228600" algn="l">
              <a:lnSpc>
                <a:spcPct val="150000"/>
              </a:lnSpc>
              <a:spcBef>
                <a:spcPts val="499"/>
              </a:spcBef>
              <a:spcAft>
                <a:spcPts val="0"/>
              </a:spcAft>
              <a:buClr>
                <a:srgbClr val="0071CF"/>
              </a:buClr>
              <a:buSzPts val="1900"/>
              <a:buNone/>
              <a:defRPr sz="1900"/>
            </a:lvl3pPr>
            <a:lvl4pPr marL="1828800" lvl="3" indent="-228600" algn="l">
              <a:lnSpc>
                <a:spcPct val="150000"/>
              </a:lnSpc>
              <a:spcBef>
                <a:spcPts val="499"/>
              </a:spcBef>
              <a:spcAft>
                <a:spcPts val="0"/>
              </a:spcAft>
              <a:buClr>
                <a:srgbClr val="0071CF"/>
              </a:buClr>
              <a:buSzPts val="1600"/>
              <a:buNone/>
              <a:defRPr sz="1600"/>
            </a:lvl4pPr>
            <a:lvl5pPr marL="2286000" lvl="4" indent="-228600" algn="l">
              <a:lnSpc>
                <a:spcPct val="150000"/>
              </a:lnSpc>
              <a:spcBef>
                <a:spcPts val="499"/>
              </a:spcBef>
              <a:spcAft>
                <a:spcPts val="0"/>
              </a:spcAft>
              <a:buClr>
                <a:srgbClr val="0071CF"/>
              </a:buClr>
              <a:buSzPts val="1400"/>
              <a:buNone/>
              <a:defRPr sz="1400"/>
            </a:lvl5pPr>
            <a:lvl6pPr marL="2743200" lvl="5" indent="-342900" algn="l">
              <a:lnSpc>
                <a:spcPct val="90000"/>
              </a:lnSpc>
              <a:spcBef>
                <a:spcPts val="499"/>
              </a:spcBef>
              <a:spcAft>
                <a:spcPts val="0"/>
              </a:spcAft>
              <a:buClr>
                <a:schemeClr val="dk1"/>
              </a:buClr>
              <a:buSzPts val="1800"/>
              <a:buChar char="•"/>
              <a:defRPr/>
            </a:lvl6pPr>
            <a:lvl7pPr marL="3200400" lvl="6" indent="-342900" algn="l">
              <a:lnSpc>
                <a:spcPct val="90000"/>
              </a:lnSpc>
              <a:spcBef>
                <a:spcPts val="499"/>
              </a:spcBef>
              <a:spcAft>
                <a:spcPts val="0"/>
              </a:spcAft>
              <a:buClr>
                <a:schemeClr val="dk1"/>
              </a:buClr>
              <a:buSzPts val="1800"/>
              <a:buChar char="•"/>
              <a:defRPr/>
            </a:lvl7pPr>
            <a:lvl8pPr marL="3657600" lvl="7" indent="-342900" algn="l">
              <a:lnSpc>
                <a:spcPct val="90000"/>
              </a:lnSpc>
              <a:spcBef>
                <a:spcPts val="499"/>
              </a:spcBef>
              <a:spcAft>
                <a:spcPts val="0"/>
              </a:spcAft>
              <a:buClr>
                <a:schemeClr val="dk1"/>
              </a:buClr>
              <a:buSzPts val="1800"/>
              <a:buChar char="•"/>
              <a:defRPr/>
            </a:lvl8pPr>
            <a:lvl9pPr marL="4114800" lvl="8" indent="-342900" algn="l">
              <a:lnSpc>
                <a:spcPct val="90000"/>
              </a:lnSpc>
              <a:spcBef>
                <a:spcPts val="499"/>
              </a:spcBef>
              <a:spcAft>
                <a:spcPts val="0"/>
              </a:spcAft>
              <a:buClr>
                <a:schemeClr val="dk1"/>
              </a:buClr>
              <a:buSzPts val="1800"/>
              <a:buChar char="•"/>
              <a:defRPr/>
            </a:lvl9pPr>
          </a:lstStyle>
          <a:p>
            <a:endParaRPr/>
          </a:p>
        </p:txBody>
      </p:sp>
      <p:sp>
        <p:nvSpPr>
          <p:cNvPr id="67" name="Google Shape;67;p56"/>
          <p:cNvSpPr txBox="1">
            <a:spLocks noGrp="1"/>
          </p:cNvSpPr>
          <p:nvPr>
            <p:ph type="title"/>
          </p:nvPr>
        </p:nvSpPr>
        <p:spPr>
          <a:xfrm>
            <a:off x="605118" y="365125"/>
            <a:ext cx="10878689" cy="1325563"/>
          </a:xfrm>
          <a:prstGeom prst="rect">
            <a:avLst/>
          </a:prstGeom>
          <a:noFill/>
          <a:ln>
            <a:noFill/>
          </a:ln>
        </p:spPr>
        <p:txBody>
          <a:bodyPr spcFirstLastPara="1" wrap="square" lIns="0" tIns="0" rIns="0" bIns="0" anchor="b" anchorCtr="0">
            <a:noAutofit/>
          </a:bodyPr>
          <a:lstStyle>
            <a:lvl1pPr lvl="0" algn="l">
              <a:lnSpc>
                <a:spcPct val="75000"/>
              </a:lnSpc>
              <a:spcBef>
                <a:spcPts val="0"/>
              </a:spcBef>
              <a:spcAft>
                <a:spcPts val="0"/>
              </a:spcAft>
              <a:buClr>
                <a:srgbClr val="0071CF"/>
              </a:buClr>
              <a:buSzPts val="4000"/>
              <a:buFont typeface="Arial"/>
              <a:buNone/>
              <a:defRPr sz="4000" b="1">
                <a:solidFill>
                  <a:srgbClr val="0071C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8" name="Google Shape;68;p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71790" y="6254265"/>
            <a:ext cx="3580024" cy="48463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28.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2.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3.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40"/>
          <p:cNvPicPr preferRelativeResize="0"/>
          <p:nvPr/>
        </p:nvPicPr>
        <p:blipFill rotWithShape="1">
          <a:blip r:embed="rId51" cstate="screen">
            <a:alphaModFix/>
            <a:extLst>
              <a:ext uri="{28A0092B-C50C-407E-A947-70E740481C1C}">
                <a14:useLocalDpi xmlns:a14="http://schemas.microsoft.com/office/drawing/2010/main"/>
              </a:ext>
            </a:extLst>
          </a:blip>
          <a:srcRect/>
          <a:stretch/>
        </p:blipFill>
        <p:spPr>
          <a:xfrm>
            <a:off x="330751" y="6250580"/>
            <a:ext cx="3004616" cy="448056"/>
          </a:xfrm>
          <a:prstGeom prst="rect">
            <a:avLst/>
          </a:prstGeom>
          <a:noFill/>
          <a:ln>
            <a:noFill/>
          </a:ln>
        </p:spPr>
      </p:pic>
      <p:sp>
        <p:nvSpPr>
          <p:cNvPr id="11" name="Google Shape;11;p40"/>
          <p:cNvSpPr txBox="1">
            <a:spLocks noGrp="1"/>
          </p:cNvSpPr>
          <p:nvPr>
            <p:ph type="title"/>
          </p:nvPr>
        </p:nvSpPr>
        <p:spPr>
          <a:xfrm>
            <a:off x="854699" y="1153918"/>
            <a:ext cx="9833429" cy="1028700"/>
          </a:xfrm>
          <a:prstGeom prst="rect">
            <a:avLst/>
          </a:prstGeom>
          <a:noFill/>
          <a:ln>
            <a:noFill/>
          </a:ln>
        </p:spPr>
        <p:txBody>
          <a:bodyPr spcFirstLastPara="1" wrap="square" lIns="0" tIns="0" rIns="0" bIns="0" anchor="t" anchorCtr="0">
            <a:noAutofit/>
          </a:bodyPr>
          <a:lstStyle>
            <a:lvl1pPr marR="0" lvl="0" algn="l" rtl="0">
              <a:lnSpc>
                <a:spcPct val="75000"/>
              </a:lnSpc>
              <a:spcBef>
                <a:spcPts val="0"/>
              </a:spcBef>
              <a:spcAft>
                <a:spcPts val="0"/>
              </a:spcAft>
              <a:buClr>
                <a:srgbClr val="1E22AA"/>
              </a:buClr>
              <a:buSzPts val="3600"/>
              <a:buFont typeface="Arial"/>
              <a:buNone/>
              <a:defRPr sz="3600" b="0" i="1" u="none" strike="noStrike" cap="none">
                <a:solidFill>
                  <a:srgbClr val="1E22A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40"/>
          <p:cNvSpPr txBox="1">
            <a:spLocks noGrp="1"/>
          </p:cNvSpPr>
          <p:nvPr>
            <p:ph type="body" idx="1"/>
          </p:nvPr>
        </p:nvSpPr>
        <p:spPr>
          <a:xfrm>
            <a:off x="854699" y="2343436"/>
            <a:ext cx="9833429" cy="3429000"/>
          </a:xfrm>
          <a:prstGeom prst="rect">
            <a:avLst/>
          </a:prstGeom>
          <a:noFill/>
          <a:ln>
            <a:noFill/>
          </a:ln>
        </p:spPr>
        <p:txBody>
          <a:bodyPr spcFirstLastPara="1" wrap="square" lIns="0" tIns="0" rIns="0" bIns="0" anchor="t" anchorCtr="0">
            <a:normAutofit/>
          </a:bodyPr>
          <a:lstStyle>
            <a:lvl1pPr marL="457200" marR="0" lvl="0" indent="-228600" algn="l" rtl="0">
              <a:lnSpc>
                <a:spcPct val="150000"/>
              </a:lnSpc>
              <a:spcBef>
                <a:spcPts val="1000"/>
              </a:spcBef>
              <a:spcAft>
                <a:spcPts val="0"/>
              </a:spcAft>
              <a:buClr>
                <a:schemeClr val="lt2"/>
              </a:buClr>
              <a:buSzPts val="2800"/>
              <a:buFont typeface="Arial"/>
              <a:buNone/>
              <a:defRPr sz="2800" b="0" i="0" u="none" strike="noStrike" cap="none">
                <a:solidFill>
                  <a:schemeClr val="lt2"/>
                </a:solidFill>
                <a:latin typeface="Century Gothic"/>
                <a:ea typeface="Century Gothic"/>
                <a:cs typeface="Century Gothic"/>
                <a:sym typeface="Century Gothic"/>
              </a:defRPr>
            </a:lvl1pPr>
            <a:lvl2pPr marL="914400" marR="0" lvl="1" indent="-228600" algn="l" rtl="0">
              <a:lnSpc>
                <a:spcPct val="150000"/>
              </a:lnSpc>
              <a:spcBef>
                <a:spcPts val="499"/>
              </a:spcBef>
              <a:spcAft>
                <a:spcPts val="0"/>
              </a:spcAft>
              <a:buClr>
                <a:srgbClr val="FF5A5A"/>
              </a:buClr>
              <a:buSzPts val="1200"/>
              <a:buFont typeface="Arial"/>
              <a:buNone/>
              <a:defRPr sz="1200" b="0" i="0" u="none" strike="noStrike" cap="none">
                <a:solidFill>
                  <a:srgbClr val="FF5A5A"/>
                </a:solidFill>
                <a:latin typeface="Century Gothic"/>
                <a:ea typeface="Century Gothic"/>
                <a:cs typeface="Century Gothic"/>
                <a:sym typeface="Century Gothic"/>
              </a:defRPr>
            </a:lvl2pPr>
            <a:lvl3pPr marL="1371600" marR="0" lvl="2" indent="-228600" algn="l" rtl="0">
              <a:lnSpc>
                <a:spcPct val="150000"/>
              </a:lnSpc>
              <a:spcBef>
                <a:spcPts val="499"/>
              </a:spcBef>
              <a:spcAft>
                <a:spcPts val="0"/>
              </a:spcAft>
              <a:buClr>
                <a:schemeClr val="lt2"/>
              </a:buClr>
              <a:buSzPts val="1600"/>
              <a:buFont typeface="Arial"/>
              <a:buNone/>
              <a:defRPr sz="1600" b="0" i="0" u="none" strike="noStrike" cap="none">
                <a:solidFill>
                  <a:schemeClr val="lt2"/>
                </a:solidFill>
                <a:latin typeface="Century Gothic"/>
                <a:ea typeface="Century Gothic"/>
                <a:cs typeface="Century Gothic"/>
                <a:sym typeface="Century Gothic"/>
              </a:defRPr>
            </a:lvl3pPr>
            <a:lvl4pPr marL="1828800" marR="0" lvl="3" indent="-228600" algn="l" rtl="0">
              <a:lnSpc>
                <a:spcPct val="150000"/>
              </a:lnSpc>
              <a:spcBef>
                <a:spcPts val="499"/>
              </a:spcBef>
              <a:spcAft>
                <a:spcPts val="0"/>
              </a:spcAft>
              <a:buClr>
                <a:schemeClr val="lt2"/>
              </a:buClr>
              <a:buSzPts val="1400"/>
              <a:buFont typeface="Arial"/>
              <a:buNone/>
              <a:defRPr sz="1400" b="0" i="0" u="none" strike="noStrike" cap="none">
                <a:solidFill>
                  <a:schemeClr val="lt2"/>
                </a:solidFill>
                <a:latin typeface="Century Gothic"/>
                <a:ea typeface="Century Gothic"/>
                <a:cs typeface="Century Gothic"/>
                <a:sym typeface="Century Gothic"/>
              </a:defRPr>
            </a:lvl4pPr>
            <a:lvl5pPr marL="2286000" marR="0" lvl="4" indent="-228600" algn="l" rtl="0">
              <a:lnSpc>
                <a:spcPct val="150000"/>
              </a:lnSpc>
              <a:spcBef>
                <a:spcPts val="499"/>
              </a:spcBef>
              <a:spcAft>
                <a:spcPts val="0"/>
              </a:spcAft>
              <a:buClr>
                <a:schemeClr val="lt2"/>
              </a:buClr>
              <a:buSzPts val="1200"/>
              <a:buFont typeface="Arial"/>
              <a:buNone/>
              <a:defRPr sz="1200" b="0" i="0" u="none" strike="noStrike" cap="none">
                <a:solidFill>
                  <a:schemeClr val="lt2"/>
                </a:solidFill>
                <a:latin typeface="Century Gothic"/>
                <a:ea typeface="Century Gothic"/>
                <a:cs typeface="Century Gothic"/>
                <a:sym typeface="Century Gothic"/>
              </a:defRPr>
            </a:lvl5pPr>
            <a:lvl6pPr marL="2743200" marR="0" lvl="5" indent="-342900"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499"/>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40"/>
          <p:cNvSpPr/>
          <p:nvPr/>
        </p:nvSpPr>
        <p:spPr>
          <a:xfrm>
            <a:off x="11432327" y="6318703"/>
            <a:ext cx="370114" cy="370114"/>
          </a:xfrm>
          <a:prstGeom prst="ellipse">
            <a:avLst/>
          </a:prstGeom>
          <a:solidFill>
            <a:srgbClr val="1E22A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 name="Google Shape;14;p40"/>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803"/>
              <a:buFont typeface="Arial"/>
              <a:buNone/>
              <a:defRPr sz="803"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15" name="Google Shape;15;p40"/>
          <p:cNvSpPr txBox="1"/>
          <p:nvPr/>
        </p:nvSpPr>
        <p:spPr>
          <a:xfrm>
            <a:off x="854699" y="589281"/>
            <a:ext cx="5504537" cy="255846"/>
          </a:xfrm>
          <a:prstGeom prst="rect">
            <a:avLst/>
          </a:prstGeom>
          <a:noFill/>
          <a:ln>
            <a:noFill/>
          </a:ln>
        </p:spPr>
        <p:txBody>
          <a:bodyPr spcFirstLastPara="1" wrap="square" lIns="0" tIns="0" rIns="0" bIns="0" anchor="t" anchorCtr="0">
            <a:noAutofit/>
          </a:bodyPr>
          <a:lstStyle/>
          <a:p>
            <a:pPr marL="0" marR="0" lvl="0" indent="0" algn="l" rtl="0">
              <a:lnSpc>
                <a:spcPct val="75000"/>
              </a:lnSpc>
              <a:spcBef>
                <a:spcPts val="0"/>
              </a:spcBef>
              <a:spcAft>
                <a:spcPts val="0"/>
              </a:spcAft>
              <a:buClr>
                <a:srgbClr val="1E22AA"/>
              </a:buClr>
              <a:buSzPts val="1000"/>
              <a:buFont typeface="Arial"/>
              <a:buNone/>
            </a:pPr>
            <a:endParaRPr sz="1000" b="0" i="0" u="none" strike="noStrike" cap="none">
              <a:solidFill>
                <a:srgbClr val="1E22AA"/>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4032">
          <p15:clr>
            <a:srgbClr val="F26B43"/>
          </p15:clr>
        </p15:guide>
        <p15:guide id="3" pos="7200">
          <p15:clr>
            <a:srgbClr val="F26B43"/>
          </p15:clr>
        </p15:guide>
        <p15:guide id="4" pos="312">
          <p15:clr>
            <a:srgbClr val="F26B43"/>
          </p15:clr>
        </p15:guide>
        <p15:guide id="5" orient="horz" pos="100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2" name="Google Shape;292;p48"/>
          <p:cNvSpPr txBox="1"/>
          <p:nvPr/>
        </p:nvSpPr>
        <p:spPr>
          <a:xfrm>
            <a:off x="11320651" y="6423504"/>
            <a:ext cx="630766"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B3B3B3"/>
                </a:solidFill>
                <a:latin typeface="Century Gothic"/>
                <a:ea typeface="Century Gothic"/>
                <a:cs typeface="Century Gothic"/>
                <a:sym typeface="Century Gothic"/>
              </a:rPr>
              <a:t>‹#›</a:t>
            </a:fld>
            <a:endParaRPr sz="1100" b="0" i="0" u="none" strike="noStrike" cap="none">
              <a:solidFill>
                <a:srgbClr val="B3B3B3"/>
              </a:solidFill>
              <a:latin typeface="Century Gothic"/>
              <a:ea typeface="Century Gothic"/>
              <a:cs typeface="Century Gothic"/>
              <a:sym typeface="Century Gothic"/>
            </a:endParaRPr>
          </a:p>
        </p:txBody>
      </p:sp>
      <p:sp>
        <p:nvSpPr>
          <p:cNvPr id="293" name="Google Shape;293;p48"/>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Century Gothic"/>
              <a:ea typeface="Century Gothic"/>
              <a:cs typeface="Century Gothic"/>
              <a:sym typeface="Century Gothic"/>
            </a:endParaRPr>
          </a:p>
        </p:txBody>
      </p:sp>
      <p:pic>
        <p:nvPicPr>
          <p:cNvPr id="294" name="Google Shape;294;p48"/>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160008" y="6179024"/>
            <a:ext cx="2555760" cy="568249"/>
          </a:xfrm>
          <a:prstGeom prst="rect">
            <a:avLst/>
          </a:prstGeom>
          <a:noFill/>
          <a:ln>
            <a:noFill/>
          </a:ln>
        </p:spPr>
      </p:pic>
      <p:sp>
        <p:nvSpPr>
          <p:cNvPr id="295" name="Google Shape;295;p48"/>
          <p:cNvSpPr txBox="1"/>
          <p:nvPr/>
        </p:nvSpPr>
        <p:spPr>
          <a:xfrm>
            <a:off x="11320653" y="6423508"/>
            <a:ext cx="630767"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FFFFFF"/>
                </a:solidFill>
                <a:latin typeface="Century Gothic"/>
                <a:ea typeface="Century Gothic"/>
                <a:cs typeface="Century Gothic"/>
                <a:sym typeface="Century Gothic"/>
              </a:rPr>
              <a:t>‹#›</a:t>
            </a:fld>
            <a:endParaRPr sz="1100" b="0" i="0" u="none" strike="noStrike" cap="none">
              <a:solidFill>
                <a:srgbClr val="FFFFFF"/>
              </a:solidFill>
              <a:latin typeface="Century Gothic"/>
              <a:ea typeface="Century Gothic"/>
              <a:cs typeface="Century Gothic"/>
              <a:sym typeface="Century Gothic"/>
            </a:endParaRPr>
          </a:p>
        </p:txBody>
      </p:sp>
      <p:sp>
        <p:nvSpPr>
          <p:cNvPr id="296" name="Google Shape;296;p48"/>
          <p:cNvSpPr txBox="1"/>
          <p:nvPr/>
        </p:nvSpPr>
        <p:spPr>
          <a:xfrm>
            <a:off x="11320653" y="6409001"/>
            <a:ext cx="630767"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rgbClr val="FFFFFF"/>
                </a:solidFill>
                <a:latin typeface="Century Gothic"/>
                <a:ea typeface="Century Gothic"/>
                <a:cs typeface="Century Gothic"/>
                <a:sym typeface="Century Gothic"/>
              </a:rPr>
              <a:t>‹#›</a:t>
            </a:fld>
            <a:endParaRPr sz="1100" b="0" i="0" u="none" strike="noStrike" cap="none">
              <a:solidFill>
                <a:srgbClr val="FFFFFF"/>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384D6-EA2C-8647-91D9-D90D50651801}" type="datetimeFigureOut">
              <a:rPr lang="en-US" smtClean="0"/>
              <a:t>10/23/2020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56CC5D-4B30-8843-BB8E-0D3034B79DD4}" type="slidenum">
              <a:rPr lang="en-US" smtClean="0"/>
              <a:t>‹#›</a:t>
            </a:fld>
            <a:endParaRPr lang="en-US"/>
          </a:p>
        </p:txBody>
      </p:sp>
    </p:spTree>
    <p:extLst>
      <p:ext uri="{BB962C8B-B14F-4D97-AF65-F5344CB8AC3E}">
        <p14:creationId xmlns:p14="http://schemas.microsoft.com/office/powerpoint/2010/main" val="355899276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53.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5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55.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65.xml"/><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38.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65.xml"/><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13" Type="http://schemas.openxmlformats.org/officeDocument/2006/relationships/image" Target="../media/image90.png"/><Relationship Id="rId18" Type="http://schemas.openxmlformats.org/officeDocument/2006/relationships/image" Target="../media/image95.jpg"/><Relationship Id="rId26" Type="http://schemas.openxmlformats.org/officeDocument/2006/relationships/image" Target="../media/image103.png"/><Relationship Id="rId3" Type="http://schemas.openxmlformats.org/officeDocument/2006/relationships/image" Target="../media/image80.png"/><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jpg"/><Relationship Id="rId17" Type="http://schemas.openxmlformats.org/officeDocument/2006/relationships/image" Target="../media/image94.jpg"/><Relationship Id="rId25" Type="http://schemas.openxmlformats.org/officeDocument/2006/relationships/image" Target="../media/image102.jpeg"/><Relationship Id="rId33" Type="http://schemas.openxmlformats.org/officeDocument/2006/relationships/image" Target="../media/image110.png"/><Relationship Id="rId2" Type="http://schemas.openxmlformats.org/officeDocument/2006/relationships/notesSlide" Target="../notesSlides/notesSlide27.xml"/><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106.png"/><Relationship Id="rId1" Type="http://schemas.openxmlformats.org/officeDocument/2006/relationships/slideLayout" Target="../slideLayouts/slideLayout10.xml"/><Relationship Id="rId6" Type="http://schemas.openxmlformats.org/officeDocument/2006/relationships/image" Target="../media/image83.png"/><Relationship Id="rId11" Type="http://schemas.openxmlformats.org/officeDocument/2006/relationships/image" Target="../media/image88.png"/><Relationship Id="rId24" Type="http://schemas.openxmlformats.org/officeDocument/2006/relationships/image" Target="../media/image101.jpeg"/><Relationship Id="rId32" Type="http://schemas.openxmlformats.org/officeDocument/2006/relationships/image" Target="../media/image109.jpe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jpeg"/><Relationship Id="rId28" Type="http://schemas.openxmlformats.org/officeDocument/2006/relationships/image" Target="../media/image105.png"/><Relationship Id="rId10" Type="http://schemas.openxmlformats.org/officeDocument/2006/relationships/image" Target="../media/image87.png"/><Relationship Id="rId19" Type="http://schemas.openxmlformats.org/officeDocument/2006/relationships/image" Target="../media/image96.jpg"/><Relationship Id="rId31" Type="http://schemas.openxmlformats.org/officeDocument/2006/relationships/image" Target="../media/image108.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99.jpeg"/><Relationship Id="rId27" Type="http://schemas.openxmlformats.org/officeDocument/2006/relationships/image" Target="../media/image104.jpeg"/><Relationship Id="rId30" Type="http://schemas.openxmlformats.org/officeDocument/2006/relationships/image" Target="../media/image107.png"/><Relationship Id="rId8"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120.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
          <p:cNvSpPr txBox="1">
            <a:spLocks noGrp="1"/>
          </p:cNvSpPr>
          <p:nvPr>
            <p:ph type="sldNum" idx="4294967295"/>
          </p:nvPr>
        </p:nvSpPr>
        <p:spPr>
          <a:xfrm>
            <a:off x="11360517" y="6390178"/>
            <a:ext cx="513735" cy="227164"/>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SzPts val="800"/>
              <a:buNone/>
            </a:pPr>
            <a:fld id="{00000000-1234-1234-1234-123412341234}" type="slidenum">
              <a:rPr lang="en-US"/>
              <a:t>1</a:t>
            </a:fld>
            <a:endParaRPr/>
          </a:p>
        </p:txBody>
      </p:sp>
      <p:sp>
        <p:nvSpPr>
          <p:cNvPr id="380" name="Google Shape;380;p1"/>
          <p:cNvSpPr txBox="1"/>
          <p:nvPr/>
        </p:nvSpPr>
        <p:spPr>
          <a:xfrm>
            <a:off x="621600" y="696354"/>
            <a:ext cx="10948800" cy="2306100"/>
          </a:xfrm>
          <a:prstGeom prst="rect">
            <a:avLst/>
          </a:prstGeom>
          <a:noFill/>
          <a:ln>
            <a:noFill/>
          </a:ln>
        </p:spPr>
        <p:txBody>
          <a:bodyPr spcFirstLastPara="1" wrap="square" lIns="0" tIns="45700" rIns="0" bIns="45700" anchor="t" anchorCtr="0">
            <a:noAutofit/>
          </a:bodyPr>
          <a:lstStyle/>
          <a:p>
            <a:pPr marL="0" marR="0" lvl="0" indent="0" algn="l" rtl="0">
              <a:lnSpc>
                <a:spcPct val="75000"/>
              </a:lnSpc>
              <a:spcBef>
                <a:spcPts val="0"/>
              </a:spcBef>
              <a:spcAft>
                <a:spcPts val="0"/>
              </a:spcAft>
              <a:buClr>
                <a:srgbClr val="FFFFFF"/>
              </a:buClr>
              <a:buSzPts val="6000"/>
              <a:buFont typeface="Arial"/>
              <a:buNone/>
            </a:pPr>
            <a:r>
              <a:rPr lang="en-US" sz="6000" b="0" i="1" u="none" strike="noStrike" cap="none" dirty="0">
                <a:solidFill>
                  <a:srgbClr val="FFFFFF"/>
                </a:solidFill>
                <a:latin typeface="Arial"/>
                <a:ea typeface="Arial"/>
                <a:cs typeface="Arial"/>
                <a:sym typeface="Arial"/>
              </a:rPr>
              <a:t>HIMSS Maryland Chapter</a:t>
            </a:r>
            <a:endParaRPr sz="1400" b="0" i="0" u="none" strike="noStrike" cap="none" dirty="0">
              <a:solidFill>
                <a:srgbClr val="000000"/>
              </a:solidFill>
              <a:latin typeface="Arial"/>
              <a:ea typeface="Arial"/>
              <a:cs typeface="Arial"/>
              <a:sym typeface="Arial"/>
            </a:endParaRPr>
          </a:p>
          <a:p>
            <a:pPr marL="0" marR="0" lvl="0" indent="0" algn="l" rtl="0">
              <a:lnSpc>
                <a:spcPct val="75000"/>
              </a:lnSpc>
              <a:spcBef>
                <a:spcPts val="0"/>
              </a:spcBef>
              <a:spcAft>
                <a:spcPts val="0"/>
              </a:spcAft>
              <a:buClr>
                <a:srgbClr val="FFFFFF"/>
              </a:buClr>
              <a:buSzPts val="5400"/>
              <a:buFont typeface="Arial"/>
              <a:buNone/>
            </a:pPr>
            <a:endParaRPr sz="2700" i="1" dirty="0">
              <a:solidFill>
                <a:srgbClr val="FFFFFF"/>
              </a:solidFill>
            </a:endParaRPr>
          </a:p>
          <a:p>
            <a:pPr marL="0" marR="0" lvl="0" indent="0" algn="l" rtl="0">
              <a:lnSpc>
                <a:spcPct val="75000"/>
              </a:lnSpc>
              <a:spcBef>
                <a:spcPts val="0"/>
              </a:spcBef>
              <a:spcAft>
                <a:spcPts val="0"/>
              </a:spcAft>
              <a:buClr>
                <a:srgbClr val="FFFFFF"/>
              </a:buClr>
              <a:buSzPts val="5400"/>
              <a:buFont typeface="Arial"/>
              <a:buNone/>
            </a:pPr>
            <a:r>
              <a:rPr lang="en-US" sz="5300" b="0" i="1" u="none" strike="noStrike" cap="none" dirty="0">
                <a:solidFill>
                  <a:srgbClr val="FFFFFF"/>
                </a:solidFill>
                <a:latin typeface="Arial"/>
                <a:ea typeface="Arial"/>
                <a:cs typeface="Arial"/>
                <a:sym typeface="Arial"/>
              </a:rPr>
              <a:t>Telehealth During COVID and Beyond</a:t>
            </a:r>
          </a:p>
          <a:p>
            <a:pPr marL="0" marR="0" lvl="0" indent="0" algn="l" rtl="0">
              <a:lnSpc>
                <a:spcPct val="75000"/>
              </a:lnSpc>
              <a:spcBef>
                <a:spcPts val="0"/>
              </a:spcBef>
              <a:spcAft>
                <a:spcPts val="0"/>
              </a:spcAft>
              <a:buClr>
                <a:srgbClr val="FFFFFF"/>
              </a:buClr>
              <a:buSzPts val="5400"/>
              <a:buFont typeface="Arial"/>
              <a:buNone/>
            </a:pPr>
            <a:endParaRPr lang="en-US" sz="5300" i="1" dirty="0">
              <a:solidFill>
                <a:srgbClr val="FFFFFF"/>
              </a:solidFill>
            </a:endParaRPr>
          </a:p>
          <a:p>
            <a:pPr marL="0" marR="0" lvl="0" indent="0" algn="l" rtl="0">
              <a:lnSpc>
                <a:spcPct val="75000"/>
              </a:lnSpc>
              <a:spcBef>
                <a:spcPts val="0"/>
              </a:spcBef>
              <a:spcAft>
                <a:spcPts val="0"/>
              </a:spcAft>
              <a:buClr>
                <a:srgbClr val="FFFFFF"/>
              </a:buClr>
              <a:buSzPts val="5400"/>
              <a:buFont typeface="Arial"/>
              <a:buNone/>
            </a:pPr>
            <a:endParaRPr lang="en-US" sz="5300" b="0" i="1" u="none" strike="noStrike" cap="none" dirty="0">
              <a:solidFill>
                <a:srgbClr val="FFFFFF"/>
              </a:solidFill>
              <a:latin typeface="Arial"/>
              <a:ea typeface="Arial"/>
              <a:cs typeface="Arial"/>
              <a:sym typeface="Arial"/>
            </a:endParaRPr>
          </a:p>
          <a:p>
            <a:pPr marL="0" marR="0" lvl="0" indent="0" algn="l" rtl="0">
              <a:lnSpc>
                <a:spcPct val="75000"/>
              </a:lnSpc>
              <a:spcBef>
                <a:spcPts val="0"/>
              </a:spcBef>
              <a:spcAft>
                <a:spcPts val="0"/>
              </a:spcAft>
              <a:buClr>
                <a:srgbClr val="FFFFFF"/>
              </a:buClr>
              <a:buSzPts val="5400"/>
              <a:buFont typeface="Arial"/>
              <a:buNone/>
            </a:pPr>
            <a:endParaRPr sz="5300" b="0" i="1" u="none" strike="noStrike" cap="none" dirty="0">
              <a:solidFill>
                <a:srgbClr val="FFFFFF"/>
              </a:solidFill>
              <a:latin typeface="Arial"/>
              <a:ea typeface="Arial"/>
              <a:cs typeface="Arial"/>
              <a:sym typeface="Arial"/>
            </a:endParaRPr>
          </a:p>
          <a:p>
            <a:pPr marL="0" marR="0" lvl="0" indent="0" algn="l" rtl="0">
              <a:lnSpc>
                <a:spcPct val="75000"/>
              </a:lnSpc>
              <a:spcBef>
                <a:spcPts val="0"/>
              </a:spcBef>
              <a:spcAft>
                <a:spcPts val="0"/>
              </a:spcAft>
              <a:buClr>
                <a:srgbClr val="FFFFFF"/>
              </a:buClr>
              <a:buSzPts val="5400"/>
              <a:buFont typeface="Arial"/>
              <a:buNone/>
            </a:pPr>
            <a:endParaRPr sz="1700" i="1" dirty="0">
              <a:solidFill>
                <a:srgbClr val="FFFFFF"/>
              </a:solidFill>
            </a:endParaRPr>
          </a:p>
          <a:p>
            <a:pPr marL="0" marR="0" lvl="0" indent="0" algn="l" rtl="0">
              <a:lnSpc>
                <a:spcPct val="75000"/>
              </a:lnSpc>
              <a:spcBef>
                <a:spcPts val="0"/>
              </a:spcBef>
              <a:spcAft>
                <a:spcPts val="0"/>
              </a:spcAft>
              <a:buClr>
                <a:srgbClr val="FFFFFF"/>
              </a:buClr>
              <a:buSzPts val="5400"/>
              <a:buFont typeface="Arial"/>
              <a:buNone/>
            </a:pPr>
            <a:r>
              <a:rPr lang="en-US" sz="3100" i="1" dirty="0">
                <a:solidFill>
                  <a:srgbClr val="FFFFFF"/>
                </a:solidFill>
              </a:rPr>
              <a:t> #Telehealth #COVID19</a:t>
            </a:r>
            <a:endParaRPr sz="3100" i="1" dirty="0">
              <a:solidFill>
                <a:srgbClr val="FFFFFF"/>
              </a:solidFill>
            </a:endParaRPr>
          </a:p>
          <a:p>
            <a:pPr marL="0" marR="0" lvl="0" indent="0" algn="l" rtl="0">
              <a:lnSpc>
                <a:spcPct val="75000"/>
              </a:lnSpc>
              <a:spcBef>
                <a:spcPts val="0"/>
              </a:spcBef>
              <a:spcAft>
                <a:spcPts val="0"/>
              </a:spcAft>
              <a:buClr>
                <a:srgbClr val="FFFFFF"/>
              </a:buClr>
              <a:buSzPts val="5400"/>
              <a:buFont typeface="Arial"/>
              <a:buNone/>
            </a:pPr>
            <a:endParaRPr sz="3900" i="1" dirty="0">
              <a:solidFill>
                <a:srgbClr val="FFFFFF"/>
              </a:solidFill>
            </a:endParaRPr>
          </a:p>
        </p:txBody>
      </p:sp>
      <p:sp>
        <p:nvSpPr>
          <p:cNvPr id="381" name="Google Shape;381;p1"/>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SzPts val="800"/>
              <a:buNone/>
            </a:pPr>
            <a:fld id="{00000000-1234-1234-1234-123412341234}" type="slidenum">
              <a:rPr lang="en-US"/>
              <a:t>1</a:t>
            </a:fld>
            <a:endParaRPr/>
          </a:p>
        </p:txBody>
      </p:sp>
      <p:sp>
        <p:nvSpPr>
          <p:cNvPr id="382" name="Google Shape;382;p1"/>
          <p:cNvSpPr txBox="1"/>
          <p:nvPr/>
        </p:nvSpPr>
        <p:spPr>
          <a:xfrm>
            <a:off x="667098" y="3193147"/>
            <a:ext cx="7553100" cy="132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accent2"/>
                </a:solidFill>
                <a:latin typeface="Arial"/>
                <a:ea typeface="Arial"/>
                <a:cs typeface="Arial"/>
                <a:sym typeface="Arial"/>
              </a:rPr>
              <a:t>Presented by: </a:t>
            </a:r>
            <a:endParaRPr sz="2000" b="0" i="0" u="none" strike="noStrike" cap="none" dirty="0">
              <a:solidFill>
                <a:schemeClr val="accen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600" dirty="0">
              <a:solidFill>
                <a:schemeClr val="accent2"/>
              </a:solidFill>
            </a:endParaRPr>
          </a:p>
          <a:p>
            <a:pPr marL="0" marR="0" lvl="0" indent="0" algn="l" rtl="0">
              <a:lnSpc>
                <a:spcPct val="100000"/>
              </a:lnSpc>
              <a:spcBef>
                <a:spcPts val="0"/>
              </a:spcBef>
              <a:spcAft>
                <a:spcPts val="0"/>
              </a:spcAft>
              <a:buClr>
                <a:srgbClr val="000000"/>
              </a:buClr>
              <a:buSzPts val="2000"/>
              <a:buFont typeface="Arial"/>
              <a:buNone/>
            </a:pPr>
            <a:r>
              <a:rPr lang="en-US" sz="2300" b="0" i="0" u="none" strike="noStrike" cap="none" dirty="0">
                <a:solidFill>
                  <a:schemeClr val="accent2"/>
                </a:solidFill>
                <a:latin typeface="Arial"/>
                <a:ea typeface="Arial"/>
                <a:cs typeface="Arial"/>
                <a:sym typeface="Arial"/>
              </a:rPr>
              <a:t>Alex </a:t>
            </a:r>
            <a:r>
              <a:rPr lang="en-US" sz="2300" b="0" i="0" u="none" strike="noStrike" cap="none" dirty="0" err="1">
                <a:solidFill>
                  <a:schemeClr val="accent2"/>
                </a:solidFill>
                <a:latin typeface="Arial"/>
                <a:ea typeface="Arial"/>
                <a:cs typeface="Arial"/>
                <a:sym typeface="Arial"/>
              </a:rPr>
              <a:t>Nason</a:t>
            </a:r>
            <a:r>
              <a:rPr lang="en-US" sz="2300" b="0" i="0" u="none" strike="noStrike" cap="none" dirty="0">
                <a:solidFill>
                  <a:schemeClr val="accent2"/>
                </a:solidFill>
                <a:latin typeface="Arial"/>
                <a:ea typeface="Arial"/>
                <a:cs typeface="Arial"/>
                <a:sym typeface="Arial"/>
              </a:rPr>
              <a:t>, Frederick Health</a:t>
            </a:r>
            <a:endParaRPr sz="1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300" b="0" i="0" u="none" strike="noStrike" cap="none" dirty="0">
                <a:solidFill>
                  <a:schemeClr val="accent2"/>
                </a:solidFill>
                <a:latin typeface="Arial"/>
                <a:ea typeface="Arial"/>
                <a:cs typeface="Arial"/>
                <a:sym typeface="Arial"/>
              </a:rPr>
              <a:t>Dania O’Connor, Psychiatric Institute of Washington</a:t>
            </a:r>
            <a:endParaRPr sz="17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300" b="0" i="0" u="none" strike="noStrike" cap="none" dirty="0">
                <a:solidFill>
                  <a:schemeClr val="accent2"/>
                </a:solidFill>
                <a:latin typeface="Arial"/>
                <a:ea typeface="Arial"/>
                <a:cs typeface="Arial"/>
                <a:sym typeface="Arial"/>
              </a:rPr>
              <a:t>Chris </a:t>
            </a:r>
            <a:r>
              <a:rPr lang="en-US" sz="2300" b="0" i="0" u="none" strike="noStrike" cap="none" dirty="0" err="1">
                <a:solidFill>
                  <a:schemeClr val="accent2"/>
                </a:solidFill>
                <a:latin typeface="Arial"/>
                <a:ea typeface="Arial"/>
                <a:cs typeface="Arial"/>
                <a:sym typeface="Arial"/>
              </a:rPr>
              <a:t>Panagiatopoulos</a:t>
            </a:r>
            <a:r>
              <a:rPr lang="en-US" sz="2300" b="0" i="0" u="none" strike="noStrike" cap="none" dirty="0">
                <a:solidFill>
                  <a:schemeClr val="accent2"/>
                </a:solidFill>
                <a:latin typeface="Arial"/>
                <a:ea typeface="Arial"/>
                <a:cs typeface="Arial"/>
                <a:sym typeface="Arial"/>
              </a:rPr>
              <a:t>, </a:t>
            </a:r>
            <a:r>
              <a:rPr lang="en-US" sz="2300" b="0" i="0" u="none" strike="noStrike" cap="none" dirty="0" err="1">
                <a:solidFill>
                  <a:schemeClr val="accent2"/>
                </a:solidFill>
                <a:latin typeface="Arial"/>
                <a:ea typeface="Arial"/>
                <a:cs typeface="Arial"/>
                <a:sym typeface="Arial"/>
              </a:rPr>
              <a:t>LifeBridge</a:t>
            </a:r>
            <a:r>
              <a:rPr lang="en-US" sz="2300" b="0" i="0" u="none" strike="noStrike" cap="none" dirty="0">
                <a:solidFill>
                  <a:schemeClr val="accent2"/>
                </a:solidFill>
                <a:latin typeface="Arial"/>
                <a:ea typeface="Arial"/>
                <a:cs typeface="Arial"/>
                <a:sym typeface="Arial"/>
              </a:rPr>
              <a:t> Health</a:t>
            </a:r>
            <a:endParaRPr sz="1700" b="0" i="0" u="none" strike="noStrike" cap="none" dirty="0">
              <a:solidFill>
                <a:srgbClr val="000000"/>
              </a:solidFill>
              <a:latin typeface="Arial"/>
              <a:ea typeface="Arial"/>
              <a:cs typeface="Arial"/>
              <a:sym typeface="Arial"/>
            </a:endParaRPr>
          </a:p>
        </p:txBody>
      </p:sp>
      <p:sp>
        <p:nvSpPr>
          <p:cNvPr id="383" name="Google Shape;383;p1"/>
          <p:cNvSpPr txBox="1"/>
          <p:nvPr/>
        </p:nvSpPr>
        <p:spPr>
          <a:xfrm>
            <a:off x="631848" y="5591878"/>
            <a:ext cx="3811800" cy="798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accent2"/>
                </a:solidFill>
                <a:latin typeface="Arial"/>
                <a:ea typeface="Arial"/>
                <a:cs typeface="Arial"/>
                <a:sym typeface="Arial"/>
              </a:rPr>
              <a:t>T</a:t>
            </a:r>
            <a:r>
              <a:rPr lang="en-US" sz="2000" b="0" i="0" u="none" strike="noStrike" cap="none" dirty="0">
                <a:solidFill>
                  <a:schemeClr val="accent2"/>
                </a:solidFill>
                <a:latin typeface="Arial"/>
                <a:ea typeface="Arial"/>
                <a:cs typeface="Arial"/>
                <a:sym typeface="Arial"/>
              </a:rPr>
              <a:t>hursday October 22, 2020</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r>
              <a:rPr lang="en-US" sz="1900" b="0" i="0" u="none" strike="noStrike" cap="none" dirty="0">
                <a:solidFill>
                  <a:schemeClr val="lt1"/>
                </a:solidFill>
                <a:latin typeface="Century Gothic"/>
                <a:ea typeface="Century Gothic"/>
                <a:cs typeface="Century Gothic"/>
                <a:sym typeface="Century Gothic"/>
              </a:rPr>
              <a:t>12:00 pm – 1:15pm</a:t>
            </a:r>
            <a:endParaRPr sz="1800" b="0" i="0" u="none" strike="noStrike" cap="none" dirty="0">
              <a:solidFill>
                <a:srgbClr val="000000"/>
              </a:solidFill>
              <a:latin typeface="Arial"/>
              <a:ea typeface="Arial"/>
              <a:cs typeface="Arial"/>
              <a:sym typeface="Arial"/>
            </a:endParaRPr>
          </a:p>
        </p:txBody>
      </p:sp>
      <p:pic>
        <p:nvPicPr>
          <p:cNvPr id="384" name="Google Shape;384;p1" descr="A picture containing drawing&#10;&#10;Description automatically generated"/>
          <p:cNvPicPr preferRelativeResize="0"/>
          <p:nvPr/>
        </p:nvPicPr>
        <p:blipFill rotWithShape="1">
          <a:blip r:embed="rId3">
            <a:alphaModFix/>
          </a:blip>
          <a:srcRect/>
          <a:stretch/>
        </p:blipFill>
        <p:spPr>
          <a:xfrm>
            <a:off x="9194552" y="5179581"/>
            <a:ext cx="2679700" cy="102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11"/>
          <p:cNvSpPr txBox="1">
            <a:spLocks noGrp="1"/>
          </p:cNvSpPr>
          <p:nvPr>
            <p:ph type="body" idx="1"/>
          </p:nvPr>
        </p:nvSpPr>
        <p:spPr>
          <a:xfrm>
            <a:off x="548224" y="3055280"/>
            <a:ext cx="11095566" cy="2726888"/>
          </a:xfrm>
          <a:prstGeom prst="rect">
            <a:avLst/>
          </a:prstGeom>
          <a:noFill/>
          <a:ln>
            <a:noFill/>
          </a:ln>
        </p:spPr>
        <p:txBody>
          <a:bodyPr spcFirstLastPara="1" wrap="square" lIns="0" tIns="45700" rIns="0" bIns="45700" anchor="t" anchorCtr="0">
            <a:spAutoFit/>
          </a:bodyPr>
          <a:lstStyle/>
          <a:p>
            <a:pPr marL="0" lvl="0" indent="0" algn="ctr" rtl="0">
              <a:lnSpc>
                <a:spcPct val="100000"/>
              </a:lnSpc>
              <a:spcBef>
                <a:spcPts val="0"/>
              </a:spcBef>
              <a:spcAft>
                <a:spcPts val="0"/>
              </a:spcAft>
              <a:buClr>
                <a:schemeClr val="lt1"/>
              </a:buClr>
              <a:buSzPts val="3200"/>
              <a:buNone/>
            </a:pPr>
            <a:r>
              <a:rPr lang="en-US"/>
              <a:t>Frederick Health </a:t>
            </a:r>
            <a:endParaRPr/>
          </a:p>
          <a:p>
            <a:pPr marL="0" lvl="0" indent="0" algn="ctr" rtl="0">
              <a:lnSpc>
                <a:spcPct val="100000"/>
              </a:lnSpc>
              <a:spcBef>
                <a:spcPts val="640"/>
              </a:spcBef>
              <a:spcAft>
                <a:spcPts val="0"/>
              </a:spcAft>
              <a:buClr>
                <a:schemeClr val="lt1"/>
              </a:buClr>
              <a:buSzPts val="3200"/>
              <a:buNone/>
            </a:pPr>
            <a:r>
              <a:rPr lang="en-US"/>
              <a:t>Digital / Telehealth </a:t>
            </a:r>
            <a:endParaRPr/>
          </a:p>
          <a:p>
            <a:pPr marL="0" lvl="0" indent="0" algn="ctr" rtl="0">
              <a:lnSpc>
                <a:spcPct val="100000"/>
              </a:lnSpc>
              <a:spcBef>
                <a:spcPts val="640"/>
              </a:spcBef>
              <a:spcAft>
                <a:spcPts val="0"/>
              </a:spcAft>
              <a:buClr>
                <a:schemeClr val="lt1"/>
              </a:buClr>
              <a:buSzPts val="3200"/>
              <a:buNone/>
            </a:pPr>
            <a:r>
              <a:rPr lang="en-US"/>
              <a:t>Response to COVID-19</a:t>
            </a:r>
            <a:endParaRPr/>
          </a:p>
          <a:p>
            <a:pPr marL="0" lvl="0" indent="0" algn="ctr" rtl="0">
              <a:lnSpc>
                <a:spcPct val="100000"/>
              </a:lnSpc>
              <a:spcBef>
                <a:spcPts val="640"/>
              </a:spcBef>
              <a:spcAft>
                <a:spcPts val="0"/>
              </a:spcAft>
              <a:buClr>
                <a:schemeClr val="lt1"/>
              </a:buClr>
              <a:buSzPts val="3200"/>
              <a:buNone/>
            </a:pPr>
            <a:endParaRPr/>
          </a:p>
          <a:p>
            <a:pPr marL="0" lvl="0" indent="0" algn="ctr" rtl="0">
              <a:lnSpc>
                <a:spcPct val="100000"/>
              </a:lnSpc>
              <a:spcBef>
                <a:spcPts val="400"/>
              </a:spcBef>
              <a:spcAft>
                <a:spcPts val="0"/>
              </a:spcAft>
              <a:buClr>
                <a:schemeClr val="lt1"/>
              </a:buClr>
              <a:buSzPts val="2000"/>
              <a:buNone/>
            </a:pPr>
            <a:r>
              <a:rPr lang="en-US" sz="2000" i="1"/>
              <a:t>Alex Nason, Director of IT Innovation</a:t>
            </a:r>
            <a:endParaRPr/>
          </a:p>
        </p:txBody>
      </p:sp>
      <p:pic>
        <p:nvPicPr>
          <p:cNvPr id="477" name="Google Shape;477;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154728" y="232913"/>
            <a:ext cx="1664898" cy="16648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12"/>
          <p:cNvSpPr txBox="1">
            <a:spLocks noGrp="1"/>
          </p:cNvSpPr>
          <p:nvPr>
            <p:ph type="body" idx="1"/>
          </p:nvPr>
        </p:nvSpPr>
        <p:spPr>
          <a:xfrm>
            <a:off x="548224" y="298860"/>
            <a:ext cx="11095566" cy="605928"/>
          </a:xfrm>
          <a:prstGeom prst="rect">
            <a:avLst/>
          </a:prstGeom>
          <a:noFill/>
          <a:ln>
            <a:noFill/>
          </a:ln>
        </p:spPr>
        <p:txBody>
          <a:bodyPr spcFirstLastPara="1" wrap="square" lIns="0" tIns="45700" rIns="0" bIns="45700" anchor="t" anchorCtr="0">
            <a:spAutoFit/>
          </a:bodyPr>
          <a:lstStyle/>
          <a:p>
            <a:pPr marL="0" lvl="0" indent="0" algn="l" rtl="0">
              <a:lnSpc>
                <a:spcPct val="100000"/>
              </a:lnSpc>
              <a:spcBef>
                <a:spcPts val="0"/>
              </a:spcBef>
              <a:spcAft>
                <a:spcPts val="0"/>
              </a:spcAft>
              <a:buClr>
                <a:schemeClr val="lt1"/>
              </a:buClr>
              <a:buSzPts val="3200"/>
              <a:buNone/>
            </a:pPr>
            <a:r>
              <a:rPr lang="en-US"/>
              <a:t>Frederick Health</a:t>
            </a:r>
            <a:endParaRPr/>
          </a:p>
        </p:txBody>
      </p:sp>
      <p:sp>
        <p:nvSpPr>
          <p:cNvPr id="483" name="Google Shape;483;p12"/>
          <p:cNvSpPr txBox="1">
            <a:spLocks noGrp="1"/>
          </p:cNvSpPr>
          <p:nvPr>
            <p:ph type="body" idx="2"/>
          </p:nvPr>
        </p:nvSpPr>
        <p:spPr>
          <a:xfrm>
            <a:off x="559835" y="1458916"/>
            <a:ext cx="5431668" cy="4497387"/>
          </a:xfrm>
          <a:prstGeom prst="rect">
            <a:avLst/>
          </a:prstGeom>
          <a:noFill/>
          <a:ln>
            <a:noFill/>
          </a:ln>
        </p:spPr>
        <p:txBody>
          <a:bodyPr spcFirstLastPara="1" wrap="square" lIns="91425" tIns="45700" rIns="91425" bIns="45700" anchor="t" anchorCtr="0">
            <a:noAutofit/>
          </a:bodyPr>
          <a:lstStyle/>
          <a:p>
            <a:pPr marL="228572" lvl="0" indent="-228572" algn="l" rtl="0">
              <a:lnSpc>
                <a:spcPct val="100000"/>
              </a:lnSpc>
              <a:spcBef>
                <a:spcPts val="0"/>
              </a:spcBef>
              <a:spcAft>
                <a:spcPts val="0"/>
              </a:spcAft>
              <a:buClr>
                <a:schemeClr val="lt1"/>
              </a:buClr>
              <a:buSzPts val="1800"/>
              <a:buChar char="•"/>
            </a:pPr>
            <a:r>
              <a:rPr lang="en-US"/>
              <a:t>Founded in 1902</a:t>
            </a:r>
            <a:endParaRPr/>
          </a:p>
          <a:p>
            <a:pPr marL="228572" lvl="0" indent="-228572" algn="l" rtl="0">
              <a:lnSpc>
                <a:spcPct val="100000"/>
              </a:lnSpc>
              <a:spcBef>
                <a:spcPts val="360"/>
              </a:spcBef>
              <a:spcAft>
                <a:spcPts val="0"/>
              </a:spcAft>
              <a:buClr>
                <a:schemeClr val="lt1"/>
              </a:buClr>
              <a:buSzPts val="1800"/>
              <a:buChar char="•"/>
            </a:pPr>
            <a:r>
              <a:rPr lang="en-US"/>
              <a:t>Single Hospital Health System</a:t>
            </a:r>
            <a:endParaRPr/>
          </a:p>
          <a:p>
            <a:pPr marL="574608" lvl="1" indent="-287304" algn="l" rtl="0">
              <a:lnSpc>
                <a:spcPct val="100000"/>
              </a:lnSpc>
              <a:spcBef>
                <a:spcPts val="360"/>
              </a:spcBef>
              <a:spcAft>
                <a:spcPts val="0"/>
              </a:spcAft>
              <a:buClr>
                <a:schemeClr val="lt1"/>
              </a:buClr>
              <a:buSzPts val="1800"/>
              <a:buChar char="–"/>
            </a:pPr>
            <a:r>
              <a:rPr lang="en-US"/>
              <a:t>269 licensed beds</a:t>
            </a:r>
            <a:endParaRPr/>
          </a:p>
          <a:p>
            <a:pPr marL="228572" lvl="0" indent="-228572" algn="l" rtl="0">
              <a:lnSpc>
                <a:spcPct val="100000"/>
              </a:lnSpc>
              <a:spcBef>
                <a:spcPts val="360"/>
              </a:spcBef>
              <a:spcAft>
                <a:spcPts val="0"/>
              </a:spcAft>
              <a:buClr>
                <a:schemeClr val="lt1"/>
              </a:buClr>
              <a:buSzPts val="1800"/>
              <a:buChar char="•"/>
            </a:pPr>
            <a:r>
              <a:rPr lang="en-US"/>
              <a:t>Made up of the Frederick Health Medical Group, Frederick Health Home Care, Frederick Health Hospice and Frederick Health Employer Solutions.</a:t>
            </a:r>
            <a:endParaRPr/>
          </a:p>
          <a:p>
            <a:pPr marL="228572" lvl="0" indent="-228572" algn="l" rtl="0">
              <a:lnSpc>
                <a:spcPct val="100000"/>
              </a:lnSpc>
              <a:spcBef>
                <a:spcPts val="360"/>
              </a:spcBef>
              <a:spcAft>
                <a:spcPts val="0"/>
              </a:spcAft>
              <a:buClr>
                <a:schemeClr val="lt1"/>
              </a:buClr>
              <a:buSzPts val="1800"/>
              <a:buChar char="•"/>
            </a:pPr>
            <a:r>
              <a:rPr lang="en-US"/>
              <a:t>Frederick Health Medical Group is a multi-specialty practice with more than 100 providers, 17 specialties </a:t>
            </a:r>
            <a:endParaRPr/>
          </a:p>
          <a:p>
            <a:pPr marL="228572" lvl="0" indent="-228572" algn="l" rtl="0">
              <a:lnSpc>
                <a:spcPct val="100000"/>
              </a:lnSpc>
              <a:spcBef>
                <a:spcPts val="360"/>
              </a:spcBef>
              <a:spcAft>
                <a:spcPts val="0"/>
              </a:spcAft>
              <a:buClr>
                <a:schemeClr val="lt1"/>
              </a:buClr>
              <a:buSzPts val="1800"/>
              <a:buChar char="•"/>
            </a:pPr>
            <a:r>
              <a:rPr lang="en-US"/>
              <a:t>Two urgent care locations</a:t>
            </a:r>
            <a:endParaRPr/>
          </a:p>
          <a:p>
            <a:pPr marL="228572" lvl="0" indent="-228572" algn="l" rtl="0">
              <a:lnSpc>
                <a:spcPct val="100000"/>
              </a:lnSpc>
              <a:spcBef>
                <a:spcPts val="360"/>
              </a:spcBef>
              <a:spcAft>
                <a:spcPts val="0"/>
              </a:spcAft>
              <a:buClr>
                <a:schemeClr val="lt1"/>
              </a:buClr>
              <a:buSzPts val="1800"/>
              <a:buChar char="•"/>
            </a:pPr>
            <a:r>
              <a:rPr lang="en-US"/>
              <a:t>Frederick Health Village</a:t>
            </a:r>
            <a:endParaRPr/>
          </a:p>
          <a:p>
            <a:pPr marL="228572" lvl="0" indent="-228572" algn="l" rtl="0">
              <a:lnSpc>
                <a:spcPct val="100000"/>
              </a:lnSpc>
              <a:spcBef>
                <a:spcPts val="360"/>
              </a:spcBef>
              <a:spcAft>
                <a:spcPts val="0"/>
              </a:spcAft>
              <a:buClr>
                <a:schemeClr val="lt1"/>
              </a:buClr>
              <a:buSzPts val="1800"/>
              <a:buChar char="•"/>
            </a:pPr>
            <a:r>
              <a:rPr lang="en-US"/>
              <a:t>3,000 employees</a:t>
            </a:r>
            <a:endParaRPr/>
          </a:p>
        </p:txBody>
      </p:sp>
      <p:pic>
        <p:nvPicPr>
          <p:cNvPr id="484" name="Google Shape;484;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192820" y="1831581"/>
            <a:ext cx="5920933" cy="319483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13"/>
          <p:cNvSpPr txBox="1">
            <a:spLocks noGrp="1"/>
          </p:cNvSpPr>
          <p:nvPr>
            <p:ph type="body" idx="1"/>
          </p:nvPr>
        </p:nvSpPr>
        <p:spPr>
          <a:xfrm>
            <a:off x="548224" y="298860"/>
            <a:ext cx="11095566" cy="584763"/>
          </a:xfrm>
          <a:prstGeom prst="rect">
            <a:avLst/>
          </a:prstGeom>
          <a:noFill/>
          <a:ln>
            <a:noFill/>
          </a:ln>
        </p:spPr>
        <p:txBody>
          <a:bodyPr spcFirstLastPara="1" wrap="square" lIns="0" tIns="45700" rIns="0" bIns="45700" anchor="t" anchorCtr="0">
            <a:spAutoFit/>
          </a:bodyPr>
          <a:lstStyle/>
          <a:p>
            <a:pPr marL="0" lvl="0" indent="0" algn="l" rtl="0">
              <a:lnSpc>
                <a:spcPct val="100000"/>
              </a:lnSpc>
              <a:spcBef>
                <a:spcPts val="0"/>
              </a:spcBef>
              <a:spcAft>
                <a:spcPts val="0"/>
              </a:spcAft>
              <a:buClr>
                <a:schemeClr val="lt1"/>
              </a:buClr>
              <a:buSzPts val="3200"/>
              <a:buNone/>
            </a:pPr>
            <a:r>
              <a:rPr lang="en-US"/>
              <a:t>Key Element of Our Consumerism Strategy</a:t>
            </a:r>
            <a:endParaRPr/>
          </a:p>
        </p:txBody>
      </p:sp>
      <p:sp>
        <p:nvSpPr>
          <p:cNvPr id="490" name="Google Shape;490;p13"/>
          <p:cNvSpPr txBox="1">
            <a:spLocks noGrp="1"/>
          </p:cNvSpPr>
          <p:nvPr>
            <p:ph type="body" idx="2"/>
          </p:nvPr>
        </p:nvSpPr>
        <p:spPr>
          <a:xfrm>
            <a:off x="548224" y="1458916"/>
            <a:ext cx="11095566" cy="4497387"/>
          </a:xfrm>
          <a:prstGeom prst="rect">
            <a:avLst/>
          </a:prstGeom>
          <a:noFill/>
          <a:ln>
            <a:noFill/>
          </a:ln>
        </p:spPr>
        <p:txBody>
          <a:bodyPr spcFirstLastPara="1" wrap="square" lIns="91425" tIns="45700" rIns="91425" bIns="45700" anchor="t" anchorCtr="0">
            <a:normAutofit/>
          </a:bodyPr>
          <a:lstStyle/>
          <a:p>
            <a:pPr marL="228572" lvl="0" indent="-228572" algn="l" rtl="0">
              <a:lnSpc>
                <a:spcPct val="100000"/>
              </a:lnSpc>
              <a:spcBef>
                <a:spcPts val="0"/>
              </a:spcBef>
              <a:spcAft>
                <a:spcPts val="0"/>
              </a:spcAft>
              <a:buClr>
                <a:schemeClr val="lt1"/>
              </a:buClr>
              <a:buSzPts val="2800"/>
              <a:buChar char="•"/>
            </a:pPr>
            <a:r>
              <a:rPr lang="en-US" sz="2800" b="1"/>
              <a:t>Innovate</a:t>
            </a:r>
            <a:r>
              <a:rPr lang="en-US" sz="2800"/>
              <a:t> and re-envision the care delivery system to provide patient and consumer-centric integrated care</a:t>
            </a:r>
            <a:endParaRPr/>
          </a:p>
          <a:p>
            <a:pPr marL="228572" lvl="0" indent="-228572" algn="l" rtl="0">
              <a:lnSpc>
                <a:spcPct val="100000"/>
              </a:lnSpc>
              <a:spcBef>
                <a:spcPts val="560"/>
              </a:spcBef>
              <a:spcAft>
                <a:spcPts val="0"/>
              </a:spcAft>
              <a:buClr>
                <a:schemeClr val="lt1"/>
              </a:buClr>
              <a:buSzPts val="2800"/>
              <a:buChar char="•"/>
            </a:pPr>
            <a:r>
              <a:rPr lang="en-US" sz="2800" b="1"/>
              <a:t>Connect</a:t>
            </a:r>
            <a:r>
              <a:rPr lang="en-US" sz="2800"/>
              <a:t> and support consumer decision-making and choice</a:t>
            </a:r>
            <a:endParaRPr/>
          </a:p>
          <a:p>
            <a:pPr marL="228572" lvl="0" indent="-228572" algn="l" rtl="0">
              <a:lnSpc>
                <a:spcPct val="100000"/>
              </a:lnSpc>
              <a:spcBef>
                <a:spcPts val="560"/>
              </a:spcBef>
              <a:spcAft>
                <a:spcPts val="0"/>
              </a:spcAft>
              <a:buClr>
                <a:schemeClr val="lt1"/>
              </a:buClr>
              <a:buSzPts val="2800"/>
              <a:buChar char="•"/>
            </a:pPr>
            <a:r>
              <a:rPr lang="en-US" sz="2800" b="1"/>
              <a:t>Elevate </a:t>
            </a:r>
            <a:r>
              <a:rPr lang="en-US" sz="2800"/>
              <a:t>Frederick Health as a trusted source of health information for the consumer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14"/>
          <p:cNvSpPr txBox="1">
            <a:spLocks noGrp="1"/>
          </p:cNvSpPr>
          <p:nvPr>
            <p:ph type="body" idx="1"/>
          </p:nvPr>
        </p:nvSpPr>
        <p:spPr>
          <a:xfrm>
            <a:off x="548224" y="298860"/>
            <a:ext cx="11095566" cy="605928"/>
          </a:xfrm>
          <a:prstGeom prst="rect">
            <a:avLst/>
          </a:prstGeom>
          <a:noFill/>
          <a:ln>
            <a:noFill/>
          </a:ln>
        </p:spPr>
        <p:txBody>
          <a:bodyPr spcFirstLastPara="1" wrap="square" lIns="0" tIns="45700" rIns="0" bIns="45700" anchor="t" anchorCtr="0">
            <a:spAutoFit/>
          </a:bodyPr>
          <a:lstStyle/>
          <a:p>
            <a:pPr marL="0" lvl="0" indent="0" algn="l" rtl="0">
              <a:lnSpc>
                <a:spcPct val="100000"/>
              </a:lnSpc>
              <a:spcBef>
                <a:spcPts val="0"/>
              </a:spcBef>
              <a:spcAft>
                <a:spcPts val="0"/>
              </a:spcAft>
              <a:buClr>
                <a:schemeClr val="lt1"/>
              </a:buClr>
              <a:buSzPts val="3200"/>
              <a:buNone/>
            </a:pPr>
            <a:r>
              <a:rPr lang="en-US"/>
              <a:t>Frederick Health Initiatives (Pre-Covid)</a:t>
            </a:r>
            <a:endParaRPr/>
          </a:p>
        </p:txBody>
      </p:sp>
      <p:sp>
        <p:nvSpPr>
          <p:cNvPr id="496" name="Google Shape;496;p14"/>
          <p:cNvSpPr txBox="1">
            <a:spLocks noGrp="1"/>
          </p:cNvSpPr>
          <p:nvPr>
            <p:ph type="body" idx="2"/>
          </p:nvPr>
        </p:nvSpPr>
        <p:spPr>
          <a:xfrm>
            <a:off x="559835" y="1458916"/>
            <a:ext cx="5431668" cy="4497387"/>
          </a:xfrm>
          <a:prstGeom prst="rect">
            <a:avLst/>
          </a:prstGeom>
          <a:noFill/>
          <a:ln>
            <a:noFill/>
          </a:ln>
        </p:spPr>
        <p:txBody>
          <a:bodyPr spcFirstLastPara="1" wrap="square" lIns="91425" tIns="45700" rIns="91425" bIns="45700" anchor="t" anchorCtr="0">
            <a:noAutofit/>
          </a:bodyPr>
          <a:lstStyle/>
          <a:p>
            <a:pPr marL="228572" lvl="0" indent="-228572" algn="l" rtl="0">
              <a:lnSpc>
                <a:spcPct val="100000"/>
              </a:lnSpc>
              <a:spcBef>
                <a:spcPts val="0"/>
              </a:spcBef>
              <a:spcAft>
                <a:spcPts val="0"/>
              </a:spcAft>
              <a:buClr>
                <a:schemeClr val="lt1"/>
              </a:buClr>
              <a:buSzPts val="2400"/>
              <a:buChar char="•"/>
            </a:pPr>
            <a:r>
              <a:rPr lang="en-US" sz="2400" b="1"/>
              <a:t>Urgent Care Virtual Visits </a:t>
            </a:r>
            <a:endParaRPr/>
          </a:p>
          <a:p>
            <a:pPr marL="574608" lvl="1" indent="-287304" algn="l" rtl="0">
              <a:lnSpc>
                <a:spcPct val="100000"/>
              </a:lnSpc>
              <a:spcBef>
                <a:spcPts val="480"/>
              </a:spcBef>
              <a:spcAft>
                <a:spcPts val="0"/>
              </a:spcAft>
              <a:buClr>
                <a:schemeClr val="lt1"/>
              </a:buClr>
              <a:buSzPts val="2400"/>
              <a:buChar char="–"/>
            </a:pPr>
            <a:r>
              <a:rPr lang="en-US" sz="2400"/>
              <a:t>Asynchronous and synchronous telemedicine platform</a:t>
            </a:r>
            <a:endParaRPr/>
          </a:p>
          <a:p>
            <a:pPr marL="574608" lvl="1" indent="-287304" algn="l" rtl="0">
              <a:lnSpc>
                <a:spcPct val="100000"/>
              </a:lnSpc>
              <a:spcBef>
                <a:spcPts val="480"/>
              </a:spcBef>
              <a:spcAft>
                <a:spcPts val="0"/>
              </a:spcAft>
              <a:buClr>
                <a:schemeClr val="lt1"/>
              </a:buClr>
              <a:buSzPts val="2400"/>
              <a:buChar char="–"/>
            </a:pPr>
            <a:r>
              <a:rPr lang="en-US" sz="2400"/>
              <a:t>Low acuity conditions</a:t>
            </a:r>
            <a:endParaRPr/>
          </a:p>
          <a:p>
            <a:pPr marL="228572" lvl="0" indent="-228572" algn="l" rtl="0">
              <a:lnSpc>
                <a:spcPct val="100000"/>
              </a:lnSpc>
              <a:spcBef>
                <a:spcPts val="480"/>
              </a:spcBef>
              <a:spcAft>
                <a:spcPts val="0"/>
              </a:spcAft>
              <a:buClr>
                <a:schemeClr val="lt1"/>
              </a:buClr>
              <a:buSzPts val="2400"/>
              <a:buChar char="•"/>
            </a:pPr>
            <a:r>
              <a:rPr lang="en-US" sz="2400" b="1"/>
              <a:t>Secure Texting Application</a:t>
            </a:r>
            <a:endParaRPr sz="2400"/>
          </a:p>
          <a:p>
            <a:pPr marL="574608" lvl="1" indent="-287304" algn="l" rtl="0">
              <a:lnSpc>
                <a:spcPct val="100000"/>
              </a:lnSpc>
              <a:spcBef>
                <a:spcPts val="480"/>
              </a:spcBef>
              <a:spcAft>
                <a:spcPts val="0"/>
              </a:spcAft>
              <a:buClr>
                <a:schemeClr val="lt1"/>
              </a:buClr>
              <a:buSzPts val="2400"/>
              <a:buChar char="–"/>
            </a:pPr>
            <a:r>
              <a:rPr lang="en-US" sz="2400"/>
              <a:t>Direct and secure communications </a:t>
            </a:r>
            <a:r>
              <a:rPr lang="en-US" sz="2400" b="1" u="sng"/>
              <a:t>among FH providers</a:t>
            </a:r>
            <a:endParaRPr/>
          </a:p>
        </p:txBody>
      </p:sp>
      <p:sp>
        <p:nvSpPr>
          <p:cNvPr id="497" name="Google Shape;497;p14"/>
          <p:cNvSpPr txBox="1">
            <a:spLocks noGrp="1"/>
          </p:cNvSpPr>
          <p:nvPr>
            <p:ph type="body" idx="3"/>
          </p:nvPr>
        </p:nvSpPr>
        <p:spPr>
          <a:xfrm>
            <a:off x="6168155" y="1458916"/>
            <a:ext cx="5431668" cy="4497387"/>
          </a:xfrm>
          <a:prstGeom prst="rect">
            <a:avLst/>
          </a:prstGeom>
          <a:noFill/>
          <a:ln>
            <a:noFill/>
          </a:ln>
        </p:spPr>
        <p:txBody>
          <a:bodyPr spcFirstLastPara="1" wrap="square" lIns="91425" tIns="45700" rIns="91425" bIns="45700" anchor="t" anchorCtr="0">
            <a:noAutofit/>
          </a:bodyPr>
          <a:lstStyle/>
          <a:p>
            <a:pPr marL="228572" lvl="0" indent="-228572" algn="l" rtl="0">
              <a:lnSpc>
                <a:spcPct val="100000"/>
              </a:lnSpc>
              <a:spcBef>
                <a:spcPts val="0"/>
              </a:spcBef>
              <a:spcAft>
                <a:spcPts val="0"/>
              </a:spcAft>
              <a:buClr>
                <a:schemeClr val="lt1"/>
              </a:buClr>
              <a:buSzPts val="2400"/>
              <a:buChar char="•"/>
            </a:pPr>
            <a:r>
              <a:rPr lang="en-US" sz="2400" b="1"/>
              <a:t>Remote Patient Monitoring </a:t>
            </a:r>
            <a:endParaRPr/>
          </a:p>
          <a:p>
            <a:pPr marL="574608" lvl="1" indent="-287304" algn="l" rtl="0">
              <a:lnSpc>
                <a:spcPct val="100000"/>
              </a:lnSpc>
              <a:spcBef>
                <a:spcPts val="480"/>
              </a:spcBef>
              <a:spcAft>
                <a:spcPts val="0"/>
              </a:spcAft>
              <a:buClr>
                <a:schemeClr val="lt1"/>
              </a:buClr>
              <a:buSzPts val="2400"/>
              <a:buChar char="–"/>
            </a:pPr>
            <a:r>
              <a:rPr lang="en-US" sz="2400"/>
              <a:t>Approx 300 monitored patients</a:t>
            </a:r>
            <a:endParaRPr/>
          </a:p>
          <a:p>
            <a:pPr marL="631785" lvl="1" indent="-285750" algn="l" rtl="0">
              <a:lnSpc>
                <a:spcPct val="100000"/>
              </a:lnSpc>
              <a:spcBef>
                <a:spcPts val="480"/>
              </a:spcBef>
              <a:spcAft>
                <a:spcPts val="0"/>
              </a:spcAft>
              <a:buClr>
                <a:schemeClr val="lt1"/>
              </a:buClr>
              <a:buSzPts val="2400"/>
              <a:buFont typeface="Arial"/>
              <a:buChar char="•"/>
            </a:pPr>
            <a:r>
              <a:rPr lang="en-US" sz="2400"/>
              <a:t>Reduction in hospital re-admissions and ED visits; </a:t>
            </a:r>
            <a:endParaRPr/>
          </a:p>
          <a:p>
            <a:pPr marL="631785" lvl="1" indent="-285750" algn="l" rtl="0">
              <a:lnSpc>
                <a:spcPct val="100000"/>
              </a:lnSpc>
              <a:spcBef>
                <a:spcPts val="480"/>
              </a:spcBef>
              <a:spcAft>
                <a:spcPts val="0"/>
              </a:spcAft>
              <a:buClr>
                <a:schemeClr val="lt1"/>
              </a:buClr>
              <a:buSzPts val="2400"/>
              <a:buFont typeface="Arial"/>
              <a:buChar char="•"/>
            </a:pPr>
            <a:r>
              <a:rPr lang="en-US" sz="2400"/>
              <a:t>Chronic care management</a:t>
            </a:r>
            <a:endParaRPr/>
          </a:p>
          <a:p>
            <a:pPr marL="285750" lvl="0" indent="-285750" algn="l" rtl="0">
              <a:lnSpc>
                <a:spcPct val="100000"/>
              </a:lnSpc>
              <a:spcBef>
                <a:spcPts val="480"/>
              </a:spcBef>
              <a:spcAft>
                <a:spcPts val="0"/>
              </a:spcAft>
              <a:buClr>
                <a:schemeClr val="lt1"/>
              </a:buClr>
              <a:buSzPts val="2400"/>
              <a:buFont typeface="Arial"/>
              <a:buChar char="•"/>
            </a:pPr>
            <a:r>
              <a:rPr lang="en-US" sz="2400" b="1"/>
              <a:t>Pediatric Tele-ECHO Program</a:t>
            </a:r>
            <a:endParaRPr/>
          </a:p>
          <a:p>
            <a:pPr marL="631785" lvl="1" indent="-285750" algn="l" rtl="0">
              <a:lnSpc>
                <a:spcPct val="100000"/>
              </a:lnSpc>
              <a:spcBef>
                <a:spcPts val="480"/>
              </a:spcBef>
              <a:spcAft>
                <a:spcPts val="0"/>
              </a:spcAft>
              <a:buClr>
                <a:schemeClr val="lt1"/>
              </a:buClr>
              <a:buSzPts val="2400"/>
              <a:buFont typeface="Arial"/>
              <a:buChar char="•"/>
            </a:pPr>
            <a:r>
              <a:rPr lang="en-US" sz="2400"/>
              <a:t>Exams transmitted to Johns Hopkins or Children's National Medical Center for interpretation</a:t>
            </a:r>
            <a:endParaRPr/>
          </a:p>
          <a:p>
            <a:pPr marL="285750" lvl="0" indent="-133350" algn="l" rtl="0">
              <a:lnSpc>
                <a:spcPct val="100000"/>
              </a:lnSpc>
              <a:spcBef>
                <a:spcPts val="480"/>
              </a:spcBef>
              <a:spcAft>
                <a:spcPts val="0"/>
              </a:spcAft>
              <a:buClr>
                <a:schemeClr val="lt1"/>
              </a:buClr>
              <a:buSzPts val="2400"/>
              <a:buFont typeface="Arial"/>
              <a:buNone/>
            </a:pPr>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15"/>
          <p:cNvSpPr txBox="1">
            <a:spLocks noGrp="1"/>
          </p:cNvSpPr>
          <p:nvPr>
            <p:ph type="body" idx="1"/>
          </p:nvPr>
        </p:nvSpPr>
        <p:spPr>
          <a:xfrm>
            <a:off x="548224" y="298860"/>
            <a:ext cx="11095566" cy="605928"/>
          </a:xfrm>
          <a:prstGeom prst="rect">
            <a:avLst/>
          </a:prstGeom>
          <a:noFill/>
          <a:ln>
            <a:noFill/>
          </a:ln>
        </p:spPr>
        <p:txBody>
          <a:bodyPr spcFirstLastPara="1" wrap="square" lIns="0" tIns="45700" rIns="0" bIns="45700" anchor="t" anchorCtr="0">
            <a:spAutoFit/>
          </a:bodyPr>
          <a:lstStyle/>
          <a:p>
            <a:pPr marL="0" lvl="0" indent="0" algn="l" rtl="0">
              <a:lnSpc>
                <a:spcPct val="100000"/>
              </a:lnSpc>
              <a:spcBef>
                <a:spcPts val="0"/>
              </a:spcBef>
              <a:spcAft>
                <a:spcPts val="0"/>
              </a:spcAft>
              <a:buClr>
                <a:schemeClr val="lt1"/>
              </a:buClr>
              <a:buSzPts val="3200"/>
              <a:buNone/>
            </a:pPr>
            <a:r>
              <a:rPr lang="en-US"/>
              <a:t>Frederick Health Initiatives (Covid and Beyond)</a:t>
            </a:r>
            <a:endParaRPr/>
          </a:p>
        </p:txBody>
      </p:sp>
      <p:sp>
        <p:nvSpPr>
          <p:cNvPr id="503" name="Google Shape;503;p15"/>
          <p:cNvSpPr txBox="1">
            <a:spLocks noGrp="1"/>
          </p:cNvSpPr>
          <p:nvPr>
            <p:ph type="body" idx="2"/>
          </p:nvPr>
        </p:nvSpPr>
        <p:spPr>
          <a:xfrm>
            <a:off x="559835" y="1458916"/>
            <a:ext cx="5431668" cy="4497387"/>
          </a:xfrm>
          <a:prstGeom prst="rect">
            <a:avLst/>
          </a:prstGeom>
          <a:noFill/>
          <a:ln>
            <a:noFill/>
          </a:ln>
        </p:spPr>
        <p:txBody>
          <a:bodyPr spcFirstLastPara="1" wrap="square" lIns="91425" tIns="45700" rIns="91425" bIns="45700" anchor="t" anchorCtr="0">
            <a:noAutofit/>
          </a:bodyPr>
          <a:lstStyle/>
          <a:p>
            <a:pPr marL="228572" lvl="0" indent="-228572" algn="l" rtl="0">
              <a:lnSpc>
                <a:spcPct val="100000"/>
              </a:lnSpc>
              <a:spcBef>
                <a:spcPts val="0"/>
              </a:spcBef>
              <a:spcAft>
                <a:spcPts val="0"/>
              </a:spcAft>
              <a:buClr>
                <a:schemeClr val="lt1"/>
              </a:buClr>
              <a:buSzPts val="2000"/>
              <a:buChar char="•"/>
            </a:pPr>
            <a:r>
              <a:rPr lang="en-US" sz="2000" b="1"/>
              <a:t>Ambulatory Virtual Visits</a:t>
            </a:r>
            <a:endParaRPr/>
          </a:p>
          <a:p>
            <a:pPr marL="574608" lvl="1" indent="-287304" algn="l" rtl="0">
              <a:lnSpc>
                <a:spcPct val="100000"/>
              </a:lnSpc>
              <a:spcBef>
                <a:spcPts val="400"/>
              </a:spcBef>
              <a:spcAft>
                <a:spcPts val="0"/>
              </a:spcAft>
              <a:buClr>
                <a:schemeClr val="lt1"/>
              </a:buClr>
              <a:buSzPts val="2000"/>
              <a:buChar char="–"/>
            </a:pPr>
            <a:r>
              <a:rPr lang="en-US" sz="2000"/>
              <a:t>Video and telephone synchronous patient consults</a:t>
            </a:r>
            <a:endParaRPr/>
          </a:p>
          <a:p>
            <a:pPr marL="574608" lvl="1" indent="-287304" algn="l" rtl="0">
              <a:lnSpc>
                <a:spcPct val="100000"/>
              </a:lnSpc>
              <a:spcBef>
                <a:spcPts val="400"/>
              </a:spcBef>
              <a:spcAft>
                <a:spcPts val="0"/>
              </a:spcAft>
              <a:buClr>
                <a:schemeClr val="lt1"/>
              </a:buClr>
              <a:buSzPts val="2000"/>
              <a:buChar char="–"/>
            </a:pPr>
            <a:r>
              <a:rPr lang="en-US" sz="2000"/>
              <a:t>Language interpretation services</a:t>
            </a:r>
            <a:endParaRPr/>
          </a:p>
          <a:p>
            <a:pPr marL="574608" lvl="1" indent="-287304" algn="l" rtl="0">
              <a:lnSpc>
                <a:spcPct val="100000"/>
              </a:lnSpc>
              <a:spcBef>
                <a:spcPts val="400"/>
              </a:spcBef>
              <a:spcAft>
                <a:spcPts val="0"/>
              </a:spcAft>
              <a:buClr>
                <a:schemeClr val="lt1"/>
              </a:buClr>
              <a:buSzPts val="2000"/>
              <a:buChar char="–"/>
            </a:pPr>
            <a:r>
              <a:rPr lang="en-US" sz="2000"/>
              <a:t>All ambulatory specialties</a:t>
            </a:r>
            <a:endParaRPr/>
          </a:p>
          <a:p>
            <a:pPr marL="228572" lvl="0" indent="-228572" algn="l" rtl="0">
              <a:lnSpc>
                <a:spcPct val="100000"/>
              </a:lnSpc>
              <a:spcBef>
                <a:spcPts val="400"/>
              </a:spcBef>
              <a:spcAft>
                <a:spcPts val="0"/>
              </a:spcAft>
              <a:buClr>
                <a:schemeClr val="lt1"/>
              </a:buClr>
              <a:buSzPts val="2000"/>
              <a:buChar char="•"/>
            </a:pPr>
            <a:r>
              <a:rPr lang="en-US" sz="2000" b="1"/>
              <a:t>Tele-Visitation Program</a:t>
            </a:r>
            <a:endParaRPr/>
          </a:p>
          <a:p>
            <a:pPr marL="574608" lvl="1" indent="-287304" algn="l" rtl="0">
              <a:lnSpc>
                <a:spcPct val="100000"/>
              </a:lnSpc>
              <a:spcBef>
                <a:spcPts val="400"/>
              </a:spcBef>
              <a:spcAft>
                <a:spcPts val="0"/>
              </a:spcAft>
              <a:buClr>
                <a:schemeClr val="lt1"/>
              </a:buClr>
              <a:buSzPts val="2000"/>
              <a:buChar char="–"/>
            </a:pPr>
            <a:r>
              <a:rPr lang="en-US" sz="2000"/>
              <a:t>Inpatient visits with family via video</a:t>
            </a:r>
            <a:endParaRPr/>
          </a:p>
          <a:p>
            <a:pPr marL="574608" lvl="1" indent="-287304" algn="l" rtl="0">
              <a:lnSpc>
                <a:spcPct val="100000"/>
              </a:lnSpc>
              <a:spcBef>
                <a:spcPts val="400"/>
              </a:spcBef>
              <a:spcAft>
                <a:spcPts val="0"/>
              </a:spcAft>
              <a:buClr>
                <a:schemeClr val="lt1"/>
              </a:buClr>
              <a:buSzPts val="2000"/>
              <a:buChar char="–"/>
            </a:pPr>
            <a:r>
              <a:rPr lang="en-US" sz="2000"/>
              <a:t>Rehab ‘Coaching’ program</a:t>
            </a:r>
            <a:endParaRPr/>
          </a:p>
          <a:p>
            <a:pPr marL="574608" lvl="1" indent="-287304" algn="l" rtl="0">
              <a:lnSpc>
                <a:spcPct val="100000"/>
              </a:lnSpc>
              <a:spcBef>
                <a:spcPts val="400"/>
              </a:spcBef>
              <a:spcAft>
                <a:spcPts val="0"/>
              </a:spcAft>
              <a:buClr>
                <a:schemeClr val="lt1"/>
              </a:buClr>
              <a:buSzPts val="2000"/>
              <a:buChar char="–"/>
            </a:pPr>
            <a:r>
              <a:rPr lang="en-US" sz="2000"/>
              <a:t>Pastoral support</a:t>
            </a:r>
            <a:endParaRPr/>
          </a:p>
          <a:p>
            <a:pPr marL="228572" lvl="0" indent="-228572" algn="l" rtl="0">
              <a:lnSpc>
                <a:spcPct val="100000"/>
              </a:lnSpc>
              <a:spcBef>
                <a:spcPts val="400"/>
              </a:spcBef>
              <a:spcAft>
                <a:spcPts val="0"/>
              </a:spcAft>
              <a:buClr>
                <a:schemeClr val="lt1"/>
              </a:buClr>
              <a:buSzPts val="2000"/>
              <a:buChar char="•"/>
            </a:pPr>
            <a:r>
              <a:rPr lang="en-US" sz="2000" b="1"/>
              <a:t>Secure Texting Application </a:t>
            </a:r>
            <a:endParaRPr/>
          </a:p>
          <a:p>
            <a:pPr marL="574608" lvl="1" indent="-287304" algn="l" rtl="0">
              <a:lnSpc>
                <a:spcPct val="100000"/>
              </a:lnSpc>
              <a:spcBef>
                <a:spcPts val="400"/>
              </a:spcBef>
              <a:spcAft>
                <a:spcPts val="0"/>
              </a:spcAft>
              <a:buClr>
                <a:schemeClr val="lt1"/>
              </a:buClr>
              <a:buSzPts val="2000"/>
              <a:buChar char="–"/>
            </a:pPr>
            <a:r>
              <a:rPr lang="en-US" sz="2000"/>
              <a:t>Direct and secure communications among FH providers </a:t>
            </a:r>
            <a:r>
              <a:rPr lang="en-US" sz="2000" b="1" u="sng"/>
              <a:t>and patients</a:t>
            </a:r>
            <a:endParaRPr/>
          </a:p>
        </p:txBody>
      </p:sp>
      <p:sp>
        <p:nvSpPr>
          <p:cNvPr id="504" name="Google Shape;504;p15"/>
          <p:cNvSpPr txBox="1">
            <a:spLocks noGrp="1"/>
          </p:cNvSpPr>
          <p:nvPr>
            <p:ph type="body" idx="3"/>
          </p:nvPr>
        </p:nvSpPr>
        <p:spPr>
          <a:xfrm>
            <a:off x="6168155" y="1458916"/>
            <a:ext cx="5431668" cy="4497387"/>
          </a:xfrm>
          <a:prstGeom prst="rect">
            <a:avLst/>
          </a:prstGeom>
          <a:noFill/>
          <a:ln>
            <a:noFill/>
          </a:ln>
        </p:spPr>
        <p:txBody>
          <a:bodyPr spcFirstLastPara="1" wrap="square" lIns="91425" tIns="45700" rIns="91425" bIns="45700" anchor="t" anchorCtr="0">
            <a:noAutofit/>
          </a:bodyPr>
          <a:lstStyle/>
          <a:p>
            <a:pPr marL="228572" lvl="0" indent="-228572" algn="l" rtl="0">
              <a:lnSpc>
                <a:spcPct val="100000"/>
              </a:lnSpc>
              <a:spcBef>
                <a:spcPts val="0"/>
              </a:spcBef>
              <a:spcAft>
                <a:spcPts val="0"/>
              </a:spcAft>
              <a:buClr>
                <a:schemeClr val="lt1"/>
              </a:buClr>
              <a:buSzPts val="2000"/>
              <a:buChar char="•"/>
            </a:pPr>
            <a:r>
              <a:rPr lang="en-US" sz="2000" b="1"/>
              <a:t>Tele-Sitter Program</a:t>
            </a:r>
            <a:endParaRPr/>
          </a:p>
          <a:p>
            <a:pPr marL="574608" lvl="1" indent="-287304" algn="l" rtl="0">
              <a:lnSpc>
                <a:spcPct val="100000"/>
              </a:lnSpc>
              <a:spcBef>
                <a:spcPts val="400"/>
              </a:spcBef>
              <a:spcAft>
                <a:spcPts val="0"/>
              </a:spcAft>
              <a:buClr>
                <a:schemeClr val="lt1"/>
              </a:buClr>
              <a:buSzPts val="2000"/>
              <a:buChar char="–"/>
            </a:pPr>
            <a:r>
              <a:rPr lang="en-US" sz="2000"/>
              <a:t>Focus on falls reduction, reduce sitter FTE, reduce Covid exposure and manage PPE</a:t>
            </a:r>
            <a:endParaRPr/>
          </a:p>
          <a:p>
            <a:pPr marL="285750" lvl="0" indent="-285750" algn="l" rtl="0">
              <a:lnSpc>
                <a:spcPct val="100000"/>
              </a:lnSpc>
              <a:spcBef>
                <a:spcPts val="400"/>
              </a:spcBef>
              <a:spcAft>
                <a:spcPts val="0"/>
              </a:spcAft>
              <a:buClr>
                <a:schemeClr val="lt1"/>
              </a:buClr>
              <a:buSzPts val="2000"/>
              <a:buFont typeface="Arial"/>
              <a:buChar char="•"/>
            </a:pPr>
            <a:r>
              <a:rPr lang="en-US" sz="2000" b="1"/>
              <a:t>Remote Covid Patient Monitoring</a:t>
            </a:r>
            <a:endParaRPr/>
          </a:p>
          <a:p>
            <a:pPr marL="631785" lvl="1" indent="-285750" algn="l" rtl="0">
              <a:lnSpc>
                <a:spcPct val="100000"/>
              </a:lnSpc>
              <a:spcBef>
                <a:spcPts val="400"/>
              </a:spcBef>
              <a:spcAft>
                <a:spcPts val="0"/>
              </a:spcAft>
              <a:buClr>
                <a:schemeClr val="lt1"/>
              </a:buClr>
              <a:buSzPts val="2000"/>
              <a:buFont typeface="Arial"/>
              <a:buChar char="•"/>
            </a:pPr>
            <a:r>
              <a:rPr lang="en-US" sz="2000"/>
              <a:t>Expansion of traditional RPM program to include monitoring of Covid+ or patients via app</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16"/>
          <p:cNvSpPr txBox="1">
            <a:spLocks noGrp="1"/>
          </p:cNvSpPr>
          <p:nvPr>
            <p:ph type="body" idx="1"/>
          </p:nvPr>
        </p:nvSpPr>
        <p:spPr>
          <a:xfrm>
            <a:off x="548224" y="298860"/>
            <a:ext cx="11095566" cy="605928"/>
          </a:xfrm>
          <a:prstGeom prst="rect">
            <a:avLst/>
          </a:prstGeom>
          <a:noFill/>
          <a:ln>
            <a:noFill/>
          </a:ln>
        </p:spPr>
        <p:txBody>
          <a:bodyPr spcFirstLastPara="1" wrap="square" lIns="0" tIns="45700" rIns="0" bIns="45700" anchor="t" anchorCtr="0">
            <a:spAutoFit/>
          </a:bodyPr>
          <a:lstStyle/>
          <a:p>
            <a:pPr marL="0" lvl="0" indent="0" algn="l" rtl="0">
              <a:lnSpc>
                <a:spcPct val="100000"/>
              </a:lnSpc>
              <a:spcBef>
                <a:spcPts val="0"/>
              </a:spcBef>
              <a:spcAft>
                <a:spcPts val="0"/>
              </a:spcAft>
              <a:buClr>
                <a:schemeClr val="lt1"/>
              </a:buClr>
              <a:buSzPts val="3200"/>
              <a:buNone/>
            </a:pPr>
            <a:r>
              <a:rPr lang="en-US"/>
              <a:t>Frederick Health Initiatives (Covid and Beyond)</a:t>
            </a:r>
            <a:endParaRPr/>
          </a:p>
        </p:txBody>
      </p:sp>
      <p:sp>
        <p:nvSpPr>
          <p:cNvPr id="510" name="Google Shape;510;p16"/>
          <p:cNvSpPr txBox="1">
            <a:spLocks noGrp="1"/>
          </p:cNvSpPr>
          <p:nvPr>
            <p:ph type="body" idx="2"/>
          </p:nvPr>
        </p:nvSpPr>
        <p:spPr>
          <a:xfrm>
            <a:off x="559835" y="1458916"/>
            <a:ext cx="5431668" cy="4497387"/>
          </a:xfrm>
          <a:prstGeom prst="rect">
            <a:avLst/>
          </a:prstGeom>
          <a:noFill/>
          <a:ln>
            <a:noFill/>
          </a:ln>
        </p:spPr>
        <p:txBody>
          <a:bodyPr spcFirstLastPara="1" wrap="square" lIns="91425" tIns="45700" rIns="91425" bIns="45700" anchor="t" anchorCtr="0">
            <a:noAutofit/>
          </a:bodyPr>
          <a:lstStyle/>
          <a:p>
            <a:pPr marL="228572" lvl="0" indent="-228572" algn="l" rtl="0">
              <a:lnSpc>
                <a:spcPct val="100000"/>
              </a:lnSpc>
              <a:spcBef>
                <a:spcPts val="0"/>
              </a:spcBef>
              <a:spcAft>
                <a:spcPts val="0"/>
              </a:spcAft>
              <a:buClr>
                <a:schemeClr val="lt1"/>
              </a:buClr>
              <a:buSzPts val="2000"/>
              <a:buChar char="•"/>
            </a:pPr>
            <a:r>
              <a:rPr lang="en-US" sz="2000" b="1"/>
              <a:t>Covid Attestation Program</a:t>
            </a:r>
            <a:endParaRPr/>
          </a:p>
          <a:p>
            <a:pPr marL="574608" lvl="1" indent="-287304" algn="l" rtl="0">
              <a:lnSpc>
                <a:spcPct val="100000"/>
              </a:lnSpc>
              <a:spcBef>
                <a:spcPts val="400"/>
              </a:spcBef>
              <a:spcAft>
                <a:spcPts val="0"/>
              </a:spcAft>
              <a:buClr>
                <a:schemeClr val="lt1"/>
              </a:buClr>
              <a:buSzPts val="2000"/>
              <a:buChar char="–"/>
            </a:pPr>
            <a:r>
              <a:rPr lang="en-US" sz="2000"/>
              <a:t>Built on Salesforce platform</a:t>
            </a:r>
            <a:endParaRPr/>
          </a:p>
          <a:p>
            <a:pPr marL="574608" lvl="1" indent="-287304" algn="l" rtl="0">
              <a:lnSpc>
                <a:spcPct val="100000"/>
              </a:lnSpc>
              <a:spcBef>
                <a:spcPts val="400"/>
              </a:spcBef>
              <a:spcAft>
                <a:spcPts val="0"/>
              </a:spcAft>
              <a:buClr>
                <a:schemeClr val="lt1"/>
              </a:buClr>
              <a:buSzPts val="2000"/>
              <a:buChar char="–"/>
            </a:pPr>
            <a:r>
              <a:rPr lang="en-US" sz="2000"/>
              <a:t>Tracks all employee covid screening and self-attestation</a:t>
            </a:r>
            <a:endParaRPr/>
          </a:p>
          <a:p>
            <a:pPr marL="228572" lvl="0" indent="-228572" algn="l" rtl="0">
              <a:lnSpc>
                <a:spcPct val="100000"/>
              </a:lnSpc>
              <a:spcBef>
                <a:spcPts val="400"/>
              </a:spcBef>
              <a:spcAft>
                <a:spcPts val="0"/>
              </a:spcAft>
              <a:buClr>
                <a:schemeClr val="lt1"/>
              </a:buClr>
              <a:buSzPts val="2000"/>
              <a:buChar char="•"/>
            </a:pPr>
            <a:r>
              <a:rPr lang="en-US" sz="2000" b="1"/>
              <a:t>Prediction Analytics- CoMET Program</a:t>
            </a:r>
            <a:endParaRPr/>
          </a:p>
          <a:p>
            <a:pPr marL="574608" lvl="1" indent="-287304" algn="l" rtl="0">
              <a:lnSpc>
                <a:spcPct val="100000"/>
              </a:lnSpc>
              <a:spcBef>
                <a:spcPts val="400"/>
              </a:spcBef>
              <a:spcAft>
                <a:spcPts val="0"/>
              </a:spcAft>
              <a:buClr>
                <a:schemeClr val="lt1"/>
              </a:buClr>
              <a:buSzPts val="2000"/>
              <a:buChar char="–"/>
            </a:pPr>
            <a:r>
              <a:rPr lang="en-US" sz="2000"/>
              <a:t>Visualization of all patients and their risk</a:t>
            </a:r>
            <a:endParaRPr/>
          </a:p>
        </p:txBody>
      </p:sp>
      <p:sp>
        <p:nvSpPr>
          <p:cNvPr id="511" name="Google Shape;511;p16"/>
          <p:cNvSpPr txBox="1">
            <a:spLocks noGrp="1"/>
          </p:cNvSpPr>
          <p:nvPr>
            <p:ph type="body" idx="3"/>
          </p:nvPr>
        </p:nvSpPr>
        <p:spPr>
          <a:xfrm>
            <a:off x="6168155" y="1458916"/>
            <a:ext cx="5431668" cy="4497387"/>
          </a:xfrm>
          <a:prstGeom prst="rect">
            <a:avLst/>
          </a:prstGeom>
          <a:noFill/>
          <a:ln>
            <a:noFill/>
          </a:ln>
        </p:spPr>
        <p:txBody>
          <a:bodyPr spcFirstLastPara="1" wrap="square" lIns="91425" tIns="45700" rIns="91425" bIns="45700" anchor="t" anchorCtr="0">
            <a:noAutofit/>
          </a:bodyPr>
          <a:lstStyle/>
          <a:p>
            <a:pPr marL="228572" lvl="0" indent="-228572" algn="l" rtl="0">
              <a:lnSpc>
                <a:spcPct val="100000"/>
              </a:lnSpc>
              <a:spcBef>
                <a:spcPts val="0"/>
              </a:spcBef>
              <a:spcAft>
                <a:spcPts val="0"/>
              </a:spcAft>
              <a:buClr>
                <a:schemeClr val="lt1"/>
              </a:buClr>
              <a:buSzPts val="2000"/>
              <a:buChar char="•"/>
            </a:pPr>
            <a:r>
              <a:rPr lang="en-US" sz="2000" b="1"/>
              <a:t>Long Term Care – FH Telemedicine Program</a:t>
            </a:r>
            <a:endParaRPr/>
          </a:p>
          <a:p>
            <a:pPr marL="574608" lvl="1" indent="-287304" algn="l" rtl="0">
              <a:lnSpc>
                <a:spcPct val="100000"/>
              </a:lnSpc>
              <a:spcBef>
                <a:spcPts val="400"/>
              </a:spcBef>
              <a:spcAft>
                <a:spcPts val="0"/>
              </a:spcAft>
              <a:buClr>
                <a:schemeClr val="lt1"/>
              </a:buClr>
              <a:buSzPts val="2000"/>
              <a:buChar char="–"/>
            </a:pPr>
            <a:r>
              <a:rPr lang="en-US" sz="2000"/>
              <a:t>Connecting LTC providers with hospital providers for telemedicine consults to determine best course of action</a:t>
            </a:r>
            <a:endParaRPr/>
          </a:p>
          <a:p>
            <a:pPr marL="285750" lvl="0" indent="-285750" algn="l" rtl="0">
              <a:lnSpc>
                <a:spcPct val="100000"/>
              </a:lnSpc>
              <a:spcBef>
                <a:spcPts val="400"/>
              </a:spcBef>
              <a:spcAft>
                <a:spcPts val="0"/>
              </a:spcAft>
              <a:buClr>
                <a:schemeClr val="lt1"/>
              </a:buClr>
              <a:buSzPts val="2000"/>
              <a:buFont typeface="Arial"/>
              <a:buChar char="•"/>
            </a:pPr>
            <a:r>
              <a:rPr lang="en-US" sz="2000" b="1"/>
              <a:t>Personal Health Record Connections</a:t>
            </a:r>
            <a:endParaRPr/>
          </a:p>
          <a:p>
            <a:pPr marL="631785" lvl="1" indent="-285750" algn="l" rtl="0">
              <a:lnSpc>
                <a:spcPct val="100000"/>
              </a:lnSpc>
              <a:spcBef>
                <a:spcPts val="400"/>
              </a:spcBef>
              <a:spcAft>
                <a:spcPts val="0"/>
              </a:spcAft>
              <a:buClr>
                <a:schemeClr val="lt1"/>
              </a:buClr>
              <a:buSzPts val="2000"/>
              <a:buFont typeface="Arial"/>
              <a:buChar char="•"/>
            </a:pPr>
            <a:r>
              <a:rPr lang="en-US" sz="2000"/>
              <a:t>Apple Health connection to EMR portal for Covid test results</a:t>
            </a:r>
            <a:endParaRPr sz="2000" b="1"/>
          </a:p>
        </p:txBody>
      </p:sp>
      <p:pic>
        <p:nvPicPr>
          <p:cNvPr id="512" name="Google Shape;512;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77612" y="3780122"/>
            <a:ext cx="3527965" cy="223551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17"/>
          <p:cNvSpPr txBox="1">
            <a:spLocks noGrp="1"/>
          </p:cNvSpPr>
          <p:nvPr>
            <p:ph type="body" idx="1"/>
          </p:nvPr>
        </p:nvSpPr>
        <p:spPr>
          <a:xfrm>
            <a:off x="548224" y="298860"/>
            <a:ext cx="11095566" cy="605928"/>
          </a:xfrm>
          <a:prstGeom prst="rect">
            <a:avLst/>
          </a:prstGeom>
          <a:noFill/>
          <a:ln>
            <a:noFill/>
          </a:ln>
        </p:spPr>
        <p:txBody>
          <a:bodyPr spcFirstLastPara="1" wrap="square" lIns="0" tIns="45700" rIns="0" bIns="45700" anchor="t" anchorCtr="0">
            <a:spAutoFit/>
          </a:bodyPr>
          <a:lstStyle/>
          <a:p>
            <a:pPr marL="0" lvl="0" indent="0" algn="l" rtl="0">
              <a:lnSpc>
                <a:spcPct val="100000"/>
              </a:lnSpc>
              <a:spcBef>
                <a:spcPts val="0"/>
              </a:spcBef>
              <a:spcAft>
                <a:spcPts val="0"/>
              </a:spcAft>
              <a:buClr>
                <a:schemeClr val="lt1"/>
              </a:buClr>
              <a:buSzPts val="3200"/>
              <a:buNone/>
            </a:pPr>
            <a:r>
              <a:rPr lang="en-US" b="1"/>
              <a:t>Urgent Care Virtual Visits </a:t>
            </a:r>
            <a:endParaRPr/>
          </a:p>
        </p:txBody>
      </p:sp>
      <p:pic>
        <p:nvPicPr>
          <p:cNvPr id="518" name="Google Shape;518;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7239" y="1839681"/>
            <a:ext cx="4952512" cy="2476256"/>
          </a:xfrm>
          <a:prstGeom prst="rect">
            <a:avLst/>
          </a:prstGeom>
          <a:noFill/>
          <a:ln>
            <a:noFill/>
          </a:ln>
        </p:spPr>
      </p:pic>
      <p:sp>
        <p:nvSpPr>
          <p:cNvPr id="519" name="Google Shape;519;p17"/>
          <p:cNvSpPr txBox="1"/>
          <p:nvPr/>
        </p:nvSpPr>
        <p:spPr>
          <a:xfrm>
            <a:off x="1166945" y="1235970"/>
            <a:ext cx="284725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Century Gothic"/>
              <a:buNone/>
            </a:pPr>
            <a:r>
              <a:rPr lang="en-US" sz="2400" b="1" i="0" u="none" strike="noStrike" cap="none">
                <a:solidFill>
                  <a:srgbClr val="FFFFFF"/>
                </a:solidFill>
                <a:latin typeface="Century Gothic"/>
                <a:ea typeface="Century Gothic"/>
                <a:cs typeface="Century Gothic"/>
                <a:sym typeface="Century Gothic"/>
              </a:rPr>
              <a:t>Daily Visit Volume</a:t>
            </a:r>
            <a:endParaRPr sz="1400" b="0" i="0" u="none" strike="noStrike" cap="none">
              <a:solidFill>
                <a:srgbClr val="000000"/>
              </a:solidFill>
              <a:latin typeface="Arial"/>
              <a:ea typeface="Arial"/>
              <a:cs typeface="Arial"/>
              <a:sym typeface="Arial"/>
            </a:endParaRPr>
          </a:p>
        </p:txBody>
      </p:sp>
      <p:graphicFrame>
        <p:nvGraphicFramePr>
          <p:cNvPr id="520" name="Google Shape;520;p17"/>
          <p:cNvGraphicFramePr/>
          <p:nvPr/>
        </p:nvGraphicFramePr>
        <p:xfrm>
          <a:off x="6432375" y="1840389"/>
          <a:ext cx="5372386" cy="3165894"/>
        </p:xfrm>
        <a:graphic>
          <a:graphicData uri="http://schemas.openxmlformats.org/drawingml/2006/chart">
            <c:chart xmlns:c="http://schemas.openxmlformats.org/drawingml/2006/chart" xmlns:r="http://schemas.openxmlformats.org/officeDocument/2006/relationships" r:id="rId4"/>
          </a:graphicData>
        </a:graphic>
      </p:graphicFrame>
      <p:sp>
        <p:nvSpPr>
          <p:cNvPr id="521" name="Google Shape;521;p17"/>
          <p:cNvSpPr txBox="1"/>
          <p:nvPr/>
        </p:nvSpPr>
        <p:spPr>
          <a:xfrm>
            <a:off x="6857504" y="1208259"/>
            <a:ext cx="46570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400"/>
              <a:buFont typeface="Century Gothic"/>
              <a:buNone/>
            </a:pPr>
            <a:r>
              <a:rPr lang="en-US" sz="2400" b="1" i="0" u="none" strike="noStrike" cap="none">
                <a:solidFill>
                  <a:srgbClr val="FFFFFF"/>
                </a:solidFill>
                <a:latin typeface="Century Gothic"/>
                <a:ea typeface="Century Gothic"/>
                <a:cs typeface="Century Gothic"/>
                <a:sym typeface="Century Gothic"/>
              </a:rPr>
              <a:t>Top Protocols (excluding URI*)</a:t>
            </a:r>
            <a:endParaRPr sz="1400" b="0" i="0" u="none" strike="noStrike" cap="none">
              <a:solidFill>
                <a:srgbClr val="000000"/>
              </a:solidFill>
              <a:latin typeface="Arial"/>
              <a:ea typeface="Arial"/>
              <a:cs typeface="Arial"/>
              <a:sym typeface="Arial"/>
            </a:endParaRPr>
          </a:p>
        </p:txBody>
      </p:sp>
      <p:sp>
        <p:nvSpPr>
          <p:cNvPr id="522" name="Google Shape;522;p17"/>
          <p:cNvSpPr txBox="1"/>
          <p:nvPr/>
        </p:nvSpPr>
        <p:spPr>
          <a:xfrm>
            <a:off x="7032231" y="5080354"/>
            <a:ext cx="387317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Century Gothic"/>
              <a:buNone/>
            </a:pPr>
            <a:r>
              <a:rPr lang="en-US" sz="1600" b="0" i="0" u="none" strike="noStrike" cap="none">
                <a:solidFill>
                  <a:srgbClr val="FFFFFF"/>
                </a:solidFill>
                <a:latin typeface="Century Gothic"/>
                <a:ea typeface="Century Gothic"/>
                <a:cs typeface="Century Gothic"/>
                <a:sym typeface="Century Gothic"/>
              </a:rPr>
              <a:t>*URI has attributed to 891 Virtual Visits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18"/>
          <p:cNvSpPr txBox="1">
            <a:spLocks noGrp="1"/>
          </p:cNvSpPr>
          <p:nvPr>
            <p:ph type="body" idx="1"/>
          </p:nvPr>
        </p:nvSpPr>
        <p:spPr>
          <a:xfrm>
            <a:off x="548224" y="298860"/>
            <a:ext cx="11095566" cy="605928"/>
          </a:xfrm>
          <a:prstGeom prst="rect">
            <a:avLst/>
          </a:prstGeom>
          <a:noFill/>
          <a:ln>
            <a:noFill/>
          </a:ln>
        </p:spPr>
        <p:txBody>
          <a:bodyPr spcFirstLastPara="1" wrap="square" lIns="0" tIns="45700" rIns="0" bIns="45700" anchor="t" anchorCtr="0">
            <a:spAutoFit/>
          </a:bodyPr>
          <a:lstStyle/>
          <a:p>
            <a:pPr marL="0" lvl="0" indent="0" algn="l" rtl="0">
              <a:lnSpc>
                <a:spcPct val="100000"/>
              </a:lnSpc>
              <a:spcBef>
                <a:spcPts val="0"/>
              </a:spcBef>
              <a:spcAft>
                <a:spcPts val="0"/>
              </a:spcAft>
              <a:buClr>
                <a:schemeClr val="lt1"/>
              </a:buClr>
              <a:buSzPts val="3200"/>
              <a:buNone/>
            </a:pPr>
            <a:r>
              <a:rPr lang="en-US"/>
              <a:t>% of Total Visit Types</a:t>
            </a:r>
            <a:endParaRPr/>
          </a:p>
        </p:txBody>
      </p:sp>
      <p:pic>
        <p:nvPicPr>
          <p:cNvPr id="528" name="Google Shape;528;p18"/>
          <p:cNvPicPr preferRelativeResize="0"/>
          <p:nvPr/>
        </p:nvPicPr>
        <p:blipFill rotWithShape="1">
          <a:blip r:embed="rId3">
            <a:alphaModFix/>
          </a:blip>
          <a:srcRect/>
          <a:stretch/>
        </p:blipFill>
        <p:spPr>
          <a:xfrm>
            <a:off x="987546" y="1638050"/>
            <a:ext cx="10533416" cy="4020878"/>
          </a:xfrm>
          <a:prstGeom prst="rect">
            <a:avLst/>
          </a:prstGeom>
          <a:noFill/>
          <a:ln>
            <a:noFill/>
          </a:ln>
        </p:spPr>
      </p:pic>
      <p:sp>
        <p:nvSpPr>
          <p:cNvPr id="529" name="Google Shape;529;p18"/>
          <p:cNvSpPr txBox="1"/>
          <p:nvPr/>
        </p:nvSpPr>
        <p:spPr>
          <a:xfrm>
            <a:off x="3398808" y="5865963"/>
            <a:ext cx="627126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entury Gothic"/>
              <a:buNone/>
            </a:pPr>
            <a:r>
              <a:rPr lang="en-US" sz="1800" b="0" i="0" u="none" strike="noStrike" cap="none">
                <a:solidFill>
                  <a:srgbClr val="FFFFFF"/>
                </a:solidFill>
                <a:latin typeface="Century Gothic"/>
                <a:ea typeface="Century Gothic"/>
                <a:cs typeface="Century Gothic"/>
                <a:sym typeface="Century Gothic"/>
              </a:rPr>
              <a:t>Today approximately </a:t>
            </a:r>
            <a:r>
              <a:rPr lang="en-US" sz="1800" b="1" i="0" u="sng" strike="noStrike" cap="none">
                <a:solidFill>
                  <a:srgbClr val="FFFFFF"/>
                </a:solidFill>
                <a:latin typeface="Century Gothic"/>
                <a:ea typeface="Century Gothic"/>
                <a:cs typeface="Century Gothic"/>
                <a:sym typeface="Century Gothic"/>
              </a:rPr>
              <a:t>19%</a:t>
            </a:r>
            <a:r>
              <a:rPr lang="en-US" sz="1800" b="0" i="0" u="none" strike="noStrike" cap="none">
                <a:solidFill>
                  <a:srgbClr val="FFFFFF"/>
                </a:solidFill>
                <a:latin typeface="Century Gothic"/>
                <a:ea typeface="Century Gothic"/>
                <a:cs typeface="Century Gothic"/>
                <a:sym typeface="Century Gothic"/>
              </a:rPr>
              <a:t> of all visits are telemedicine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19"/>
          <p:cNvSpPr txBox="1">
            <a:spLocks noGrp="1"/>
          </p:cNvSpPr>
          <p:nvPr>
            <p:ph type="body" idx="1"/>
          </p:nvPr>
        </p:nvSpPr>
        <p:spPr>
          <a:xfrm>
            <a:off x="548224" y="298860"/>
            <a:ext cx="11095566" cy="605928"/>
          </a:xfrm>
          <a:prstGeom prst="rect">
            <a:avLst/>
          </a:prstGeom>
          <a:noFill/>
          <a:ln>
            <a:noFill/>
          </a:ln>
        </p:spPr>
        <p:txBody>
          <a:bodyPr spcFirstLastPara="1" wrap="square" lIns="0" tIns="45700" rIns="0" bIns="45700" anchor="t" anchorCtr="0">
            <a:spAutoFit/>
          </a:bodyPr>
          <a:lstStyle/>
          <a:p>
            <a:pPr marL="0" lvl="0" indent="0" algn="l" rtl="0">
              <a:lnSpc>
                <a:spcPct val="100000"/>
              </a:lnSpc>
              <a:spcBef>
                <a:spcPts val="0"/>
              </a:spcBef>
              <a:spcAft>
                <a:spcPts val="0"/>
              </a:spcAft>
              <a:buClr>
                <a:schemeClr val="lt1"/>
              </a:buClr>
              <a:buSzPts val="3200"/>
              <a:buNone/>
            </a:pPr>
            <a:r>
              <a:rPr lang="en-US"/>
              <a:t>What’s Next</a:t>
            </a:r>
            <a:endParaRPr/>
          </a:p>
        </p:txBody>
      </p:sp>
      <p:sp>
        <p:nvSpPr>
          <p:cNvPr id="535" name="Google Shape;535;p19"/>
          <p:cNvSpPr txBox="1">
            <a:spLocks noGrp="1"/>
          </p:cNvSpPr>
          <p:nvPr>
            <p:ph type="body" idx="2"/>
          </p:nvPr>
        </p:nvSpPr>
        <p:spPr>
          <a:xfrm>
            <a:off x="548224" y="1458916"/>
            <a:ext cx="11095566" cy="4497387"/>
          </a:xfrm>
          <a:prstGeom prst="rect">
            <a:avLst/>
          </a:prstGeom>
          <a:noFill/>
          <a:ln>
            <a:noFill/>
          </a:ln>
        </p:spPr>
        <p:txBody>
          <a:bodyPr spcFirstLastPara="1" wrap="square" lIns="91425" tIns="45700" rIns="91425" bIns="45700" anchor="t" anchorCtr="0">
            <a:noAutofit/>
          </a:bodyPr>
          <a:lstStyle/>
          <a:p>
            <a:pPr marL="228572" lvl="0" indent="-228572" algn="l" rtl="0">
              <a:lnSpc>
                <a:spcPct val="100000"/>
              </a:lnSpc>
              <a:spcBef>
                <a:spcPts val="0"/>
              </a:spcBef>
              <a:spcAft>
                <a:spcPts val="0"/>
              </a:spcAft>
              <a:buClr>
                <a:schemeClr val="lt1"/>
              </a:buClr>
              <a:buSzPts val="2800"/>
              <a:buChar char="•"/>
            </a:pPr>
            <a:r>
              <a:rPr lang="en-US" sz="2800"/>
              <a:t>Ongoing marketing, education and training</a:t>
            </a:r>
            <a:endParaRPr/>
          </a:p>
          <a:p>
            <a:pPr marL="228572" lvl="0" indent="-228572" algn="l" rtl="0">
              <a:lnSpc>
                <a:spcPct val="100000"/>
              </a:lnSpc>
              <a:spcBef>
                <a:spcPts val="560"/>
              </a:spcBef>
              <a:spcAft>
                <a:spcPts val="0"/>
              </a:spcAft>
              <a:buClr>
                <a:schemeClr val="lt1"/>
              </a:buClr>
              <a:buSzPts val="2800"/>
              <a:buChar char="•"/>
            </a:pPr>
            <a:r>
              <a:rPr lang="en-US" sz="2800"/>
              <a:t>Expand to additional clinical areas</a:t>
            </a:r>
            <a:endParaRPr/>
          </a:p>
          <a:p>
            <a:pPr marL="228572" lvl="0" indent="-228572" algn="l" rtl="0">
              <a:lnSpc>
                <a:spcPct val="100000"/>
              </a:lnSpc>
              <a:spcBef>
                <a:spcPts val="560"/>
              </a:spcBef>
              <a:spcAft>
                <a:spcPts val="0"/>
              </a:spcAft>
              <a:buClr>
                <a:schemeClr val="lt1"/>
              </a:buClr>
              <a:buSzPts val="2800"/>
              <a:buChar char="•"/>
            </a:pPr>
            <a:r>
              <a:rPr lang="en-US" sz="2800"/>
              <a:t>Embed into our clinical workflow</a:t>
            </a:r>
            <a:endParaRPr/>
          </a:p>
          <a:p>
            <a:pPr marL="228572" lvl="0" indent="-228572" algn="l" rtl="0">
              <a:lnSpc>
                <a:spcPct val="100000"/>
              </a:lnSpc>
              <a:spcBef>
                <a:spcPts val="560"/>
              </a:spcBef>
              <a:spcAft>
                <a:spcPts val="0"/>
              </a:spcAft>
              <a:buClr>
                <a:schemeClr val="lt1"/>
              </a:buClr>
              <a:buSzPts val="2800"/>
              <a:buChar char="•"/>
            </a:pPr>
            <a:r>
              <a:rPr lang="en-US" sz="2800"/>
              <a:t>Integrate into our Digital Front Door strategy</a:t>
            </a:r>
            <a:endParaRPr/>
          </a:p>
          <a:p>
            <a:pPr marL="228572" lvl="0" indent="-228572" algn="l" rtl="0">
              <a:lnSpc>
                <a:spcPct val="100000"/>
              </a:lnSpc>
              <a:spcBef>
                <a:spcPts val="560"/>
              </a:spcBef>
              <a:spcAft>
                <a:spcPts val="0"/>
              </a:spcAft>
              <a:buClr>
                <a:schemeClr val="lt1"/>
              </a:buClr>
              <a:buSzPts val="2800"/>
              <a:buChar char="•"/>
            </a:pPr>
            <a:r>
              <a:rPr lang="en-US" sz="2800"/>
              <a:t>Understand our patient journey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20"/>
          <p:cNvSpPr/>
          <p:nvPr/>
        </p:nvSpPr>
        <p:spPr>
          <a:xfrm>
            <a:off x="6942650" y="347450"/>
            <a:ext cx="5251800" cy="1644600"/>
          </a:xfrm>
          <a:prstGeom prst="rect">
            <a:avLst/>
          </a:prstGeom>
          <a:solidFill>
            <a:srgbClr val="CFE2F3"/>
          </a:solidFill>
          <a:ln>
            <a:noFill/>
          </a:ln>
        </p:spPr>
        <p:txBody>
          <a:bodyPr spcFirstLastPara="1" wrap="square" lIns="91425" tIns="45700" rIns="91425" bIns="45700" anchor="t" anchorCtr="0">
            <a:noAutofit/>
          </a:bodyPr>
          <a:lstStyle/>
          <a:p>
            <a:pPr marL="0" marR="0" lvl="0" indent="0" algn="l" rtl="0">
              <a:lnSpc>
                <a:spcPct val="100000"/>
              </a:lnSpc>
              <a:spcBef>
                <a:spcPts val="200"/>
              </a:spcBef>
              <a:spcAft>
                <a:spcPts val="0"/>
              </a:spcAft>
              <a:buClr>
                <a:schemeClr val="dk1"/>
              </a:buClr>
              <a:buSzPts val="1200"/>
              <a:buFont typeface="Century Gothic"/>
              <a:buNone/>
            </a:pPr>
            <a:endParaRPr sz="1200" b="1" i="1" u="none" strike="noStrike" cap="none">
              <a:solidFill>
                <a:srgbClr val="595959"/>
              </a:solidFill>
              <a:latin typeface="Century Gothic"/>
              <a:ea typeface="Century Gothic"/>
              <a:cs typeface="Century Gothic"/>
              <a:sym typeface="Century Gothic"/>
            </a:endParaRPr>
          </a:p>
        </p:txBody>
      </p:sp>
      <p:sp>
        <p:nvSpPr>
          <p:cNvPr id="541" name="Google Shape;541;p20"/>
          <p:cNvSpPr/>
          <p:nvPr/>
        </p:nvSpPr>
        <p:spPr>
          <a:xfrm rot="-5400000">
            <a:off x="-816350" y="813875"/>
            <a:ext cx="2004000" cy="3531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Century Gothic"/>
              <a:buNone/>
            </a:pPr>
            <a:r>
              <a:rPr lang="en-US" sz="1200" b="1" i="0" u="none" strike="noStrike" cap="none">
                <a:solidFill>
                  <a:srgbClr val="FFFFFF"/>
                </a:solidFill>
                <a:latin typeface="Century Gothic"/>
                <a:ea typeface="Century Gothic"/>
                <a:cs typeface="Century Gothic"/>
                <a:sym typeface="Century Gothic"/>
              </a:rPr>
              <a:t>WHO</a:t>
            </a:r>
            <a:endParaRPr sz="1800" b="0" i="0" u="none" strike="noStrike" cap="none">
              <a:solidFill>
                <a:srgbClr val="585858"/>
              </a:solidFill>
              <a:latin typeface="Century Gothic"/>
              <a:ea typeface="Century Gothic"/>
              <a:cs typeface="Century Gothic"/>
              <a:sym typeface="Century Gothic"/>
            </a:endParaRPr>
          </a:p>
        </p:txBody>
      </p:sp>
      <p:sp>
        <p:nvSpPr>
          <p:cNvPr id="542" name="Google Shape;542;p20"/>
          <p:cNvSpPr/>
          <p:nvPr/>
        </p:nvSpPr>
        <p:spPr>
          <a:xfrm>
            <a:off x="362200" y="-11575"/>
            <a:ext cx="6577800" cy="349200"/>
          </a:xfrm>
          <a:prstGeom prst="rect">
            <a:avLst/>
          </a:prstGeom>
          <a:solidFill>
            <a:srgbClr val="000000"/>
          </a:solidFill>
          <a:ln>
            <a:noFill/>
          </a:ln>
        </p:spPr>
        <p:txBody>
          <a:bodyPr spcFirstLastPara="1" wrap="square" lIns="0" tIns="0" rIns="0" bIns="9125"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US" sz="1800" b="1" i="0" u="none" strike="noStrike" cap="none">
                <a:solidFill>
                  <a:srgbClr val="FFFFFF"/>
                </a:solidFill>
                <a:latin typeface="Century Gothic"/>
                <a:ea typeface="Century Gothic"/>
                <a:cs typeface="Century Gothic"/>
                <a:sym typeface="Century Gothic"/>
              </a:rPr>
              <a:t>Working Mom Wendy</a:t>
            </a:r>
            <a:endParaRPr sz="1800" b="0" i="0" u="none" strike="noStrike" cap="none">
              <a:solidFill>
                <a:srgbClr val="FFFFFF"/>
              </a:solidFill>
              <a:latin typeface="Century Gothic"/>
              <a:ea typeface="Century Gothic"/>
              <a:cs typeface="Century Gothic"/>
              <a:sym typeface="Century Gothic"/>
            </a:endParaRPr>
          </a:p>
        </p:txBody>
      </p:sp>
      <p:sp>
        <p:nvSpPr>
          <p:cNvPr id="543" name="Google Shape;543;p20"/>
          <p:cNvSpPr/>
          <p:nvPr/>
        </p:nvSpPr>
        <p:spPr>
          <a:xfrm>
            <a:off x="3467750" y="365250"/>
            <a:ext cx="3474900" cy="16446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200"/>
              </a:spcBef>
              <a:spcAft>
                <a:spcPts val="0"/>
              </a:spcAft>
              <a:buClr>
                <a:schemeClr val="dk1"/>
              </a:buClr>
              <a:buSzPts val="1200"/>
              <a:buFont typeface="Century Gothic"/>
              <a:buNone/>
            </a:pPr>
            <a:endParaRPr sz="1200" b="1" i="1" u="none" strike="noStrike" cap="none">
              <a:solidFill>
                <a:srgbClr val="595959"/>
              </a:solidFill>
              <a:latin typeface="Century Gothic"/>
              <a:ea typeface="Century Gothic"/>
              <a:cs typeface="Century Gothic"/>
              <a:sym typeface="Century Gothic"/>
            </a:endParaRPr>
          </a:p>
        </p:txBody>
      </p:sp>
      <p:sp>
        <p:nvSpPr>
          <p:cNvPr id="544" name="Google Shape;544;p20"/>
          <p:cNvSpPr/>
          <p:nvPr/>
        </p:nvSpPr>
        <p:spPr>
          <a:xfrm>
            <a:off x="6942650" y="-8226"/>
            <a:ext cx="5251800" cy="349200"/>
          </a:xfrm>
          <a:prstGeom prst="rect">
            <a:avLst/>
          </a:prstGeom>
          <a:solidFill>
            <a:srgbClr val="0076BC"/>
          </a:solidFill>
          <a:ln w="9525" cap="flat" cmpd="sng">
            <a:solidFill>
              <a:srgbClr val="7590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Century Gothic"/>
              <a:buNone/>
            </a:pPr>
            <a:r>
              <a:rPr lang="en-US" sz="1200" b="1" i="0" u="none" strike="noStrike" cap="none">
                <a:solidFill>
                  <a:srgbClr val="FFFFFF"/>
                </a:solidFill>
                <a:latin typeface="Century Gothic"/>
                <a:ea typeface="Century Gothic"/>
                <a:cs typeface="Century Gothic"/>
                <a:sym typeface="Century Gothic"/>
              </a:rPr>
              <a:t>Voice of Consumer</a:t>
            </a:r>
            <a:endParaRPr sz="1200" b="1" i="0" u="none" strike="noStrike" cap="none">
              <a:solidFill>
                <a:srgbClr val="FFFFFF"/>
              </a:solidFill>
              <a:latin typeface="Century Gothic"/>
              <a:ea typeface="Century Gothic"/>
              <a:cs typeface="Century Gothic"/>
              <a:sym typeface="Century Gothic"/>
            </a:endParaRPr>
          </a:p>
        </p:txBody>
      </p:sp>
      <p:cxnSp>
        <p:nvCxnSpPr>
          <p:cNvPr id="545" name="Google Shape;545;p20"/>
          <p:cNvCxnSpPr/>
          <p:nvPr/>
        </p:nvCxnSpPr>
        <p:spPr>
          <a:xfrm>
            <a:off x="6940000" y="344789"/>
            <a:ext cx="0" cy="1563600"/>
          </a:xfrm>
          <a:prstGeom prst="straightConnector1">
            <a:avLst/>
          </a:prstGeom>
          <a:noFill/>
          <a:ln w="19050" cap="flat" cmpd="sng">
            <a:solidFill>
              <a:schemeClr val="accent2"/>
            </a:solidFill>
            <a:prstDash val="dash"/>
            <a:round/>
            <a:headEnd type="none" w="sm" len="sm"/>
            <a:tailEnd type="none" w="sm" len="sm"/>
          </a:ln>
        </p:spPr>
      </p:cxnSp>
      <p:sp>
        <p:nvSpPr>
          <p:cNvPr id="546" name="Google Shape;546;p20"/>
          <p:cNvSpPr/>
          <p:nvPr/>
        </p:nvSpPr>
        <p:spPr>
          <a:xfrm>
            <a:off x="2880375" y="3285625"/>
            <a:ext cx="9313800" cy="1704600"/>
          </a:xfrm>
          <a:prstGeom prst="rect">
            <a:avLst/>
          </a:prstGeom>
          <a:solidFill>
            <a:srgbClr val="F2F2F2"/>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585858"/>
              </a:solidFill>
              <a:latin typeface="Century Gothic"/>
              <a:ea typeface="Century Gothic"/>
              <a:cs typeface="Century Gothic"/>
              <a:sym typeface="Century Gothic"/>
            </a:endParaRPr>
          </a:p>
        </p:txBody>
      </p:sp>
      <p:sp>
        <p:nvSpPr>
          <p:cNvPr id="547" name="Google Shape;547;p20"/>
          <p:cNvSpPr/>
          <p:nvPr/>
        </p:nvSpPr>
        <p:spPr>
          <a:xfrm>
            <a:off x="362200" y="3285637"/>
            <a:ext cx="2511000" cy="1711500"/>
          </a:xfrm>
          <a:prstGeom prst="rect">
            <a:avLst/>
          </a:prstGeom>
          <a:solidFill>
            <a:schemeClr val="accent3"/>
          </a:solidFill>
          <a:ln w="19050" cap="flat" cmpd="sng">
            <a:solidFill>
              <a:schemeClr val="accent3"/>
            </a:solidFill>
            <a:prstDash val="solid"/>
            <a:round/>
            <a:headEnd type="none" w="sm" len="sm"/>
            <a:tailEnd type="none" w="sm" len="sm"/>
          </a:ln>
        </p:spPr>
        <p:txBody>
          <a:bodyPr spcFirstLastPara="1" wrap="square" lIns="0" tIns="45700" rIns="0" bIns="45700" anchor="ctr" anchorCtr="0">
            <a:noAutofit/>
          </a:bodyPr>
          <a:lstStyle/>
          <a:p>
            <a:pPr marL="11112" marR="0" lvl="0" indent="0" algn="ctr" rtl="0">
              <a:lnSpc>
                <a:spcPct val="90000"/>
              </a:lnSpc>
              <a:spcBef>
                <a:spcPts val="0"/>
              </a:spcBef>
              <a:spcAft>
                <a:spcPts val="0"/>
              </a:spcAft>
              <a:buClr>
                <a:srgbClr val="FFFFFF"/>
              </a:buClr>
              <a:buSzPts val="1800"/>
              <a:buFont typeface="Century Gothic"/>
              <a:buNone/>
            </a:pPr>
            <a:r>
              <a:rPr lang="en-US" sz="1800" b="1" i="0" u="none" strike="noStrike" cap="none">
                <a:solidFill>
                  <a:srgbClr val="FFFFFF"/>
                </a:solidFill>
                <a:latin typeface="Century Gothic"/>
                <a:ea typeface="Century Gothic"/>
                <a:cs typeface="Century Gothic"/>
                <a:sym typeface="Century Gothic"/>
              </a:rPr>
              <a:t>WENDY’S </a:t>
            </a:r>
            <a:br>
              <a:rPr lang="en-US" sz="1800" b="1" i="0" u="none" strike="noStrike" cap="none">
                <a:solidFill>
                  <a:srgbClr val="FFFFFF"/>
                </a:solidFill>
                <a:latin typeface="Century Gothic"/>
                <a:ea typeface="Century Gothic"/>
                <a:cs typeface="Century Gothic"/>
                <a:sym typeface="Century Gothic"/>
              </a:rPr>
            </a:br>
            <a:r>
              <a:rPr lang="en-US" sz="1800" b="1" i="0" u="none" strike="noStrike" cap="none">
                <a:solidFill>
                  <a:srgbClr val="FFFFFF"/>
                </a:solidFill>
                <a:latin typeface="Century Gothic"/>
                <a:ea typeface="Century Gothic"/>
                <a:cs typeface="Century Gothic"/>
                <a:sym typeface="Century Gothic"/>
              </a:rPr>
              <a:t>HEALTH </a:t>
            </a:r>
            <a:br>
              <a:rPr lang="en-US" sz="1800" b="1" i="0" u="none" strike="noStrike" cap="none">
                <a:solidFill>
                  <a:srgbClr val="FFFFFF"/>
                </a:solidFill>
                <a:latin typeface="Century Gothic"/>
                <a:ea typeface="Century Gothic"/>
                <a:cs typeface="Century Gothic"/>
                <a:sym typeface="Century Gothic"/>
              </a:rPr>
            </a:br>
            <a:r>
              <a:rPr lang="en-US" sz="1800" b="1" i="0" u="none" strike="noStrike" cap="none">
                <a:solidFill>
                  <a:srgbClr val="FFFFFF"/>
                </a:solidFill>
                <a:latin typeface="Century Gothic"/>
                <a:ea typeface="Century Gothic"/>
                <a:cs typeface="Century Gothic"/>
                <a:sym typeface="Century Gothic"/>
              </a:rPr>
              <a:t>PRIORITIES, NEEDS, </a:t>
            </a:r>
            <a:br>
              <a:rPr lang="en-US" sz="1800" b="1" i="0" u="none" strike="noStrike" cap="none">
                <a:solidFill>
                  <a:srgbClr val="FFFFFF"/>
                </a:solidFill>
                <a:latin typeface="Century Gothic"/>
                <a:ea typeface="Century Gothic"/>
                <a:cs typeface="Century Gothic"/>
                <a:sym typeface="Century Gothic"/>
              </a:rPr>
            </a:br>
            <a:r>
              <a:rPr lang="en-US" sz="1800" b="1" i="0" u="none" strike="noStrike" cap="none">
                <a:solidFill>
                  <a:srgbClr val="FFFFFF"/>
                </a:solidFill>
                <a:latin typeface="Century Gothic"/>
                <a:ea typeface="Century Gothic"/>
                <a:cs typeface="Century Gothic"/>
                <a:sym typeface="Century Gothic"/>
              </a:rPr>
              <a:t>AND BARRIERS</a:t>
            </a:r>
            <a:endParaRPr sz="1800" b="0" i="0" u="none" strike="noStrike" cap="none">
              <a:solidFill>
                <a:srgbClr val="FFFFFF"/>
              </a:solidFill>
              <a:latin typeface="Century Gothic"/>
              <a:ea typeface="Century Gothic"/>
              <a:cs typeface="Century Gothic"/>
              <a:sym typeface="Century Gothic"/>
            </a:endParaRPr>
          </a:p>
        </p:txBody>
      </p:sp>
      <p:sp>
        <p:nvSpPr>
          <p:cNvPr id="548" name="Google Shape;548;p20"/>
          <p:cNvSpPr/>
          <p:nvPr/>
        </p:nvSpPr>
        <p:spPr>
          <a:xfrm>
            <a:off x="6196690" y="3839850"/>
            <a:ext cx="2747100" cy="611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1600"/>
              <a:buFont typeface="Century Gothic"/>
              <a:buNone/>
            </a:pPr>
            <a:r>
              <a:rPr lang="en-US" sz="1600" b="1" i="1" u="none" strike="noStrike" cap="none">
                <a:solidFill>
                  <a:srgbClr val="595959"/>
                </a:solidFill>
                <a:latin typeface="Century Gothic"/>
                <a:ea typeface="Century Gothic"/>
                <a:cs typeface="Century Gothic"/>
                <a:sym typeface="Century Gothic"/>
              </a:rPr>
              <a:t>It is important for me to maintain routines and avoid disruptions to daily schedules</a:t>
            </a:r>
            <a:endParaRPr sz="1600" b="0" i="1" u="none" strike="noStrike" cap="none">
              <a:solidFill>
                <a:srgbClr val="595959"/>
              </a:solidFill>
              <a:latin typeface="Century Gothic"/>
              <a:ea typeface="Century Gothic"/>
              <a:cs typeface="Century Gothic"/>
              <a:sym typeface="Century Gothic"/>
            </a:endParaRPr>
          </a:p>
        </p:txBody>
      </p:sp>
      <p:sp>
        <p:nvSpPr>
          <p:cNvPr id="549" name="Google Shape;549;p20"/>
          <p:cNvSpPr/>
          <p:nvPr/>
        </p:nvSpPr>
        <p:spPr>
          <a:xfrm>
            <a:off x="9239012" y="3845251"/>
            <a:ext cx="2747100" cy="4539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1600"/>
              <a:buFont typeface="Century Gothic"/>
              <a:buNone/>
            </a:pPr>
            <a:r>
              <a:rPr lang="en-US" sz="1600" b="1" i="1" u="none" strike="noStrike" cap="none">
                <a:solidFill>
                  <a:srgbClr val="595959"/>
                </a:solidFill>
                <a:latin typeface="Century Gothic"/>
                <a:ea typeface="Century Gothic"/>
                <a:cs typeface="Century Gothic"/>
                <a:sym typeface="Century Gothic"/>
              </a:rPr>
              <a:t>My closest provider relationship is with my kids’ pediatrician</a:t>
            </a:r>
            <a:endParaRPr sz="1600" b="0" i="1" u="none" strike="noStrike" cap="none">
              <a:solidFill>
                <a:srgbClr val="595959"/>
              </a:solidFill>
              <a:latin typeface="Century Gothic"/>
              <a:ea typeface="Century Gothic"/>
              <a:cs typeface="Century Gothic"/>
              <a:sym typeface="Century Gothic"/>
            </a:endParaRPr>
          </a:p>
        </p:txBody>
      </p:sp>
      <p:sp>
        <p:nvSpPr>
          <p:cNvPr id="550" name="Google Shape;550;p20"/>
          <p:cNvSpPr/>
          <p:nvPr/>
        </p:nvSpPr>
        <p:spPr>
          <a:xfrm>
            <a:off x="369374" y="5144876"/>
            <a:ext cx="2511000" cy="1711500"/>
          </a:xfrm>
          <a:prstGeom prst="rect">
            <a:avLst/>
          </a:prstGeom>
          <a:solidFill>
            <a:schemeClr val="accent3"/>
          </a:solidFill>
          <a:ln w="19050" cap="flat" cmpd="sng">
            <a:solidFill>
              <a:schemeClr val="accent3"/>
            </a:solidFill>
            <a:prstDash val="solid"/>
            <a:round/>
            <a:headEnd type="none" w="sm" len="sm"/>
            <a:tailEnd type="none" w="sm" len="sm"/>
          </a:ln>
        </p:spPr>
        <p:txBody>
          <a:bodyPr spcFirstLastPara="1" wrap="square" lIns="0" tIns="45700" rIns="0" bIns="45700" anchor="ctr" anchorCtr="0">
            <a:noAutofit/>
          </a:bodyPr>
          <a:lstStyle/>
          <a:p>
            <a:pPr marL="11112" marR="0" lvl="0" indent="0" algn="ctr" rtl="0">
              <a:lnSpc>
                <a:spcPct val="90000"/>
              </a:lnSpc>
              <a:spcBef>
                <a:spcPts val="0"/>
              </a:spcBef>
              <a:spcAft>
                <a:spcPts val="0"/>
              </a:spcAft>
              <a:buClr>
                <a:srgbClr val="FFFFFF"/>
              </a:buClr>
              <a:buSzPts val="1800"/>
              <a:buFont typeface="Century Gothic"/>
              <a:buNone/>
            </a:pPr>
            <a:r>
              <a:rPr lang="en-US" sz="1800" b="1" i="0" u="none" strike="noStrike" cap="none">
                <a:solidFill>
                  <a:srgbClr val="FFFFFF"/>
                </a:solidFill>
                <a:latin typeface="Century Gothic"/>
                <a:ea typeface="Century Gothic"/>
                <a:cs typeface="Century Gothic"/>
                <a:sym typeface="Century Gothic"/>
              </a:rPr>
              <a:t>WENDY’S SOURCES AND PATHS FOR KEEPING HERSELF AND HER FAMILY HEALTHY</a:t>
            </a:r>
            <a:endParaRPr sz="1800" b="1" i="0" u="none" strike="noStrike" cap="none">
              <a:solidFill>
                <a:srgbClr val="FFFFFF"/>
              </a:solidFill>
              <a:latin typeface="Century Gothic"/>
              <a:ea typeface="Century Gothic"/>
              <a:cs typeface="Century Gothic"/>
              <a:sym typeface="Century Gothic"/>
            </a:endParaRPr>
          </a:p>
        </p:txBody>
      </p:sp>
      <p:sp>
        <p:nvSpPr>
          <p:cNvPr id="551" name="Google Shape;551;p20"/>
          <p:cNvSpPr/>
          <p:nvPr/>
        </p:nvSpPr>
        <p:spPr>
          <a:xfrm>
            <a:off x="2880375" y="5151772"/>
            <a:ext cx="9313800" cy="1704600"/>
          </a:xfrm>
          <a:prstGeom prst="rect">
            <a:avLst/>
          </a:prstGeom>
          <a:solidFill>
            <a:srgbClr val="F2F2F2"/>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585858"/>
              </a:solidFill>
              <a:latin typeface="Century Gothic"/>
              <a:ea typeface="Century Gothic"/>
              <a:cs typeface="Century Gothic"/>
              <a:sym typeface="Century Gothic"/>
            </a:endParaRPr>
          </a:p>
        </p:txBody>
      </p:sp>
      <p:sp>
        <p:nvSpPr>
          <p:cNvPr id="552" name="Google Shape;552;p20"/>
          <p:cNvSpPr/>
          <p:nvPr/>
        </p:nvSpPr>
        <p:spPr>
          <a:xfrm rot="-5400000">
            <a:off x="-1612550" y="4892850"/>
            <a:ext cx="3596400" cy="3531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Century Gothic"/>
              <a:buNone/>
            </a:pPr>
            <a:r>
              <a:rPr lang="en-US" sz="1200" b="1" i="0" u="none" strike="noStrike" cap="none">
                <a:solidFill>
                  <a:srgbClr val="FFFFFF"/>
                </a:solidFill>
                <a:latin typeface="Century Gothic"/>
                <a:ea typeface="Century Gothic"/>
                <a:cs typeface="Century Gothic"/>
                <a:sym typeface="Century Gothic"/>
              </a:rPr>
              <a:t>HOW WENDY ENGAGES IN HER HEALTH</a:t>
            </a:r>
            <a:endParaRPr sz="1800" b="0" i="0" u="none" strike="noStrike" cap="none">
              <a:solidFill>
                <a:srgbClr val="585858"/>
              </a:solidFill>
              <a:latin typeface="Century Gothic"/>
              <a:ea typeface="Century Gothic"/>
              <a:cs typeface="Century Gothic"/>
              <a:sym typeface="Century Gothic"/>
            </a:endParaRPr>
          </a:p>
        </p:txBody>
      </p:sp>
      <p:sp>
        <p:nvSpPr>
          <p:cNvPr id="553" name="Google Shape;553;p20"/>
          <p:cNvSpPr txBox="1"/>
          <p:nvPr/>
        </p:nvSpPr>
        <p:spPr>
          <a:xfrm>
            <a:off x="7014250" y="356050"/>
            <a:ext cx="5101500" cy="154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95959"/>
              </a:buClr>
              <a:buSzPts val="1200"/>
              <a:buFont typeface="Century Gothic"/>
              <a:buNone/>
            </a:pPr>
            <a:r>
              <a:rPr lang="en-US" sz="1200" b="1" i="1" u="none" strike="noStrike" cap="none">
                <a:solidFill>
                  <a:srgbClr val="595959"/>
                </a:solidFill>
                <a:latin typeface="Century Gothic"/>
                <a:ea typeface="Century Gothic"/>
                <a:cs typeface="Century Gothic"/>
                <a:sym typeface="Century Gothic"/>
              </a:rPr>
              <a:t>Consumers want an easier process for scheduling appointments online.</a:t>
            </a:r>
            <a:endParaRPr sz="1200" b="1" i="1" u="none" strike="noStrike" cap="none">
              <a:solidFill>
                <a:srgbClr val="595959"/>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595959"/>
              </a:buClr>
              <a:buSzPts val="1200"/>
              <a:buFont typeface="Century Gothic"/>
              <a:buNone/>
            </a:pPr>
            <a:r>
              <a:rPr lang="en-US" sz="1200" b="1" i="1" u="none" strike="noStrike" cap="none">
                <a:solidFill>
                  <a:srgbClr val="595959"/>
                </a:solidFill>
                <a:latin typeface="Century Gothic"/>
                <a:ea typeface="Century Gothic"/>
                <a:cs typeface="Century Gothic"/>
                <a:sym typeface="Century Gothic"/>
              </a:rPr>
              <a:t>Consumers are unsure how a doctor can accurately diagnose ailments online.</a:t>
            </a:r>
            <a:endParaRPr sz="1200" b="1" i="1" u="none" strike="noStrike" cap="none">
              <a:solidFill>
                <a:srgbClr val="595959"/>
              </a:solidFill>
              <a:latin typeface="Century Gothic"/>
              <a:ea typeface="Century Gothic"/>
              <a:cs typeface="Century Gothic"/>
              <a:sym typeface="Century Gothic"/>
            </a:endParaRPr>
          </a:p>
          <a:p>
            <a:pPr marL="0" marR="0" lvl="0" indent="0" algn="l" rtl="0">
              <a:lnSpc>
                <a:spcPct val="100000"/>
              </a:lnSpc>
              <a:spcBef>
                <a:spcPts val="600"/>
              </a:spcBef>
              <a:spcAft>
                <a:spcPts val="600"/>
              </a:spcAft>
              <a:buClr>
                <a:srgbClr val="595959"/>
              </a:buClr>
              <a:buSzPts val="1200"/>
              <a:buFont typeface="Century Gothic"/>
              <a:buNone/>
            </a:pPr>
            <a:r>
              <a:rPr lang="en-US" sz="1200" b="1" i="1" u="none" strike="noStrike" cap="none">
                <a:solidFill>
                  <a:srgbClr val="595959"/>
                </a:solidFill>
                <a:latin typeface="Century Gothic"/>
                <a:ea typeface="Century Gothic"/>
                <a:cs typeface="Century Gothic"/>
                <a:sym typeface="Century Gothic"/>
              </a:rPr>
              <a:t>The most frequent positive feedback has to do with the convenience aspect and the 24/7 availability of [virtual visits].</a:t>
            </a:r>
            <a:endParaRPr sz="1800" b="0" i="0" u="none" strike="noStrike" cap="none">
              <a:solidFill>
                <a:srgbClr val="585858"/>
              </a:solidFill>
              <a:latin typeface="Century Gothic"/>
              <a:ea typeface="Century Gothic"/>
              <a:cs typeface="Century Gothic"/>
              <a:sym typeface="Century Gothic"/>
            </a:endParaRPr>
          </a:p>
        </p:txBody>
      </p:sp>
      <p:sp>
        <p:nvSpPr>
          <p:cNvPr id="554" name="Google Shape;554;p20"/>
          <p:cNvSpPr/>
          <p:nvPr/>
        </p:nvSpPr>
        <p:spPr>
          <a:xfrm>
            <a:off x="3568370" y="389625"/>
            <a:ext cx="1248900" cy="33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400"/>
              <a:buFont typeface="Century Gothic"/>
              <a:buNone/>
            </a:pPr>
            <a:r>
              <a:rPr lang="en-US" sz="1400" b="1" i="0" u="none" strike="noStrike" cap="none">
                <a:solidFill>
                  <a:srgbClr val="7F7F7F"/>
                </a:solidFill>
                <a:latin typeface="Century Gothic"/>
                <a:ea typeface="Century Gothic"/>
                <a:cs typeface="Century Gothic"/>
                <a:sym typeface="Century Gothic"/>
              </a:rPr>
              <a:t>AGE:</a:t>
            </a:r>
            <a:endParaRPr sz="1800" b="0" i="0" u="none" strike="noStrike" cap="none">
              <a:solidFill>
                <a:srgbClr val="585858"/>
              </a:solidFill>
              <a:latin typeface="Century Gothic"/>
              <a:ea typeface="Century Gothic"/>
              <a:cs typeface="Century Gothic"/>
              <a:sym typeface="Century Gothic"/>
            </a:endParaRPr>
          </a:p>
        </p:txBody>
      </p:sp>
      <p:sp>
        <p:nvSpPr>
          <p:cNvPr id="555" name="Google Shape;555;p20"/>
          <p:cNvSpPr/>
          <p:nvPr/>
        </p:nvSpPr>
        <p:spPr>
          <a:xfrm>
            <a:off x="3568371" y="772950"/>
            <a:ext cx="1406400" cy="33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800"/>
              <a:buFont typeface="Century Gothic"/>
              <a:buNone/>
            </a:pPr>
            <a:r>
              <a:rPr lang="en-US" sz="1800" b="1" i="0" u="none" strike="noStrike" cap="none">
                <a:solidFill>
                  <a:srgbClr val="7F7F7F"/>
                </a:solidFill>
                <a:latin typeface="Century Gothic"/>
                <a:ea typeface="Century Gothic"/>
                <a:cs typeface="Century Gothic"/>
                <a:sym typeface="Century Gothic"/>
              </a:rPr>
              <a:t>LOCATION</a:t>
            </a:r>
            <a:r>
              <a:rPr lang="en-US" sz="1400" b="1" i="0" u="none" strike="noStrike" cap="none">
                <a:solidFill>
                  <a:srgbClr val="7F7F7F"/>
                </a:solidFill>
                <a:latin typeface="Century Gothic"/>
                <a:ea typeface="Century Gothic"/>
                <a:cs typeface="Century Gothic"/>
                <a:sym typeface="Century Gothic"/>
              </a:rPr>
              <a:t>:</a:t>
            </a:r>
            <a:endParaRPr sz="1800" b="0" i="0" u="none" strike="noStrike" cap="none">
              <a:solidFill>
                <a:srgbClr val="585858"/>
              </a:solidFill>
              <a:latin typeface="Century Gothic"/>
              <a:ea typeface="Century Gothic"/>
              <a:cs typeface="Century Gothic"/>
              <a:sym typeface="Century Gothic"/>
            </a:endParaRPr>
          </a:p>
        </p:txBody>
      </p:sp>
      <p:sp>
        <p:nvSpPr>
          <p:cNvPr id="556" name="Google Shape;556;p20"/>
          <p:cNvSpPr/>
          <p:nvPr/>
        </p:nvSpPr>
        <p:spPr>
          <a:xfrm>
            <a:off x="3568363" y="1156264"/>
            <a:ext cx="2219700" cy="33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800"/>
              <a:buFont typeface="Century Gothic"/>
              <a:buNone/>
            </a:pPr>
            <a:r>
              <a:rPr lang="en-US" sz="1800" b="1" i="0" u="none" strike="noStrike" cap="none">
                <a:solidFill>
                  <a:srgbClr val="7F7F7F"/>
                </a:solidFill>
                <a:latin typeface="Century Gothic"/>
                <a:ea typeface="Century Gothic"/>
                <a:cs typeface="Century Gothic"/>
                <a:sym typeface="Century Gothic"/>
              </a:rPr>
              <a:t>OCCUPATION</a:t>
            </a:r>
            <a:r>
              <a:rPr lang="en-US" sz="1400" b="1" i="0" u="none" strike="noStrike" cap="none">
                <a:solidFill>
                  <a:srgbClr val="7F7F7F"/>
                </a:solidFill>
                <a:latin typeface="Century Gothic"/>
                <a:ea typeface="Century Gothic"/>
                <a:cs typeface="Century Gothic"/>
                <a:sym typeface="Century Gothic"/>
              </a:rPr>
              <a:t>:</a:t>
            </a:r>
            <a:endParaRPr sz="1800" b="0" i="0" u="none" strike="noStrike" cap="none">
              <a:solidFill>
                <a:srgbClr val="585858"/>
              </a:solidFill>
              <a:latin typeface="Century Gothic"/>
              <a:ea typeface="Century Gothic"/>
              <a:cs typeface="Century Gothic"/>
              <a:sym typeface="Century Gothic"/>
            </a:endParaRPr>
          </a:p>
        </p:txBody>
      </p:sp>
      <p:sp>
        <p:nvSpPr>
          <p:cNvPr id="557" name="Google Shape;557;p20"/>
          <p:cNvSpPr/>
          <p:nvPr/>
        </p:nvSpPr>
        <p:spPr>
          <a:xfrm>
            <a:off x="3568371" y="1539600"/>
            <a:ext cx="1406400" cy="33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7F7F7F"/>
              </a:buClr>
              <a:buSzPts val="1800"/>
              <a:buFont typeface="Century Gothic"/>
              <a:buNone/>
            </a:pPr>
            <a:r>
              <a:rPr lang="en-US" sz="1800" b="1" i="0" u="none" strike="noStrike" cap="none">
                <a:solidFill>
                  <a:srgbClr val="7F7F7F"/>
                </a:solidFill>
                <a:latin typeface="Century Gothic"/>
                <a:ea typeface="Century Gothic"/>
                <a:cs typeface="Century Gothic"/>
                <a:sym typeface="Century Gothic"/>
              </a:rPr>
              <a:t>FAMILY</a:t>
            </a:r>
            <a:r>
              <a:rPr lang="en-US" sz="1400" b="1" i="0" u="none" strike="noStrike" cap="none">
                <a:solidFill>
                  <a:srgbClr val="7F7F7F"/>
                </a:solidFill>
                <a:latin typeface="Century Gothic"/>
                <a:ea typeface="Century Gothic"/>
                <a:cs typeface="Century Gothic"/>
                <a:sym typeface="Century Gothic"/>
              </a:rPr>
              <a:t>:</a:t>
            </a:r>
            <a:endParaRPr sz="1800" b="0" i="0" u="none" strike="noStrike" cap="none">
              <a:solidFill>
                <a:srgbClr val="585858"/>
              </a:solidFill>
              <a:latin typeface="Century Gothic"/>
              <a:ea typeface="Century Gothic"/>
              <a:cs typeface="Century Gothic"/>
              <a:sym typeface="Century Gothic"/>
            </a:endParaRPr>
          </a:p>
        </p:txBody>
      </p:sp>
      <p:pic>
        <p:nvPicPr>
          <p:cNvPr id="558" name="Google Shape;558;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2650" y="338050"/>
            <a:ext cx="3099801" cy="1644600"/>
          </a:xfrm>
          <a:prstGeom prst="rect">
            <a:avLst/>
          </a:prstGeom>
          <a:noFill/>
          <a:ln>
            <a:noFill/>
          </a:ln>
          <a:effectLst>
            <a:outerShdw blurRad="57150" dist="19050" dir="5400000" algn="bl" rotWithShape="0">
              <a:srgbClr val="000000">
                <a:alpha val="49411"/>
              </a:srgbClr>
            </a:outerShdw>
          </a:effectLst>
        </p:spPr>
      </p:pic>
      <p:sp>
        <p:nvSpPr>
          <p:cNvPr id="559" name="Google Shape;559;p20"/>
          <p:cNvSpPr/>
          <p:nvPr/>
        </p:nvSpPr>
        <p:spPr>
          <a:xfrm>
            <a:off x="4053770" y="389625"/>
            <a:ext cx="1248900" cy="33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85858"/>
              </a:buClr>
              <a:buSzPts val="1800"/>
              <a:buFont typeface="Century Gothic"/>
              <a:buNone/>
            </a:pPr>
            <a:r>
              <a:rPr lang="en-US" sz="1800" b="1" i="0" u="none" strike="noStrike" cap="none">
                <a:solidFill>
                  <a:srgbClr val="585858"/>
                </a:solidFill>
                <a:latin typeface="Century Gothic"/>
                <a:ea typeface="Century Gothic"/>
                <a:cs typeface="Century Gothic"/>
                <a:sym typeface="Century Gothic"/>
              </a:rPr>
              <a:t>42</a:t>
            </a:r>
            <a:endParaRPr sz="1800" b="0" i="0" u="none" strike="noStrike" cap="none">
              <a:solidFill>
                <a:srgbClr val="585858"/>
              </a:solidFill>
              <a:latin typeface="Century Gothic"/>
              <a:ea typeface="Century Gothic"/>
              <a:cs typeface="Century Gothic"/>
              <a:sym typeface="Century Gothic"/>
            </a:endParaRPr>
          </a:p>
        </p:txBody>
      </p:sp>
      <p:sp>
        <p:nvSpPr>
          <p:cNvPr id="560" name="Google Shape;560;p20"/>
          <p:cNvSpPr/>
          <p:nvPr/>
        </p:nvSpPr>
        <p:spPr>
          <a:xfrm>
            <a:off x="4823000" y="772950"/>
            <a:ext cx="1900800" cy="33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85858"/>
              </a:buClr>
              <a:buSzPts val="1400"/>
              <a:buFont typeface="Century Gothic"/>
              <a:buNone/>
            </a:pPr>
            <a:r>
              <a:rPr lang="en-US" sz="1400" b="1" i="0" u="none" strike="noStrike" cap="none">
                <a:solidFill>
                  <a:srgbClr val="585858"/>
                </a:solidFill>
                <a:latin typeface="Century Gothic"/>
                <a:ea typeface="Century Gothic"/>
                <a:cs typeface="Century Gothic"/>
                <a:sym typeface="Century Gothic"/>
              </a:rPr>
              <a:t>Frederick, MD</a:t>
            </a:r>
            <a:endParaRPr sz="1400" b="0" i="0" u="none" strike="noStrike" cap="none">
              <a:solidFill>
                <a:srgbClr val="585858"/>
              </a:solidFill>
              <a:latin typeface="Century Gothic"/>
              <a:ea typeface="Century Gothic"/>
              <a:cs typeface="Century Gothic"/>
              <a:sym typeface="Century Gothic"/>
            </a:endParaRPr>
          </a:p>
        </p:txBody>
      </p:sp>
      <p:sp>
        <p:nvSpPr>
          <p:cNvPr id="561" name="Google Shape;561;p20"/>
          <p:cNvSpPr/>
          <p:nvPr/>
        </p:nvSpPr>
        <p:spPr>
          <a:xfrm>
            <a:off x="5167551" y="1146772"/>
            <a:ext cx="1900800" cy="33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85858"/>
              </a:buClr>
              <a:buSzPts val="1400"/>
              <a:buFont typeface="Century Gothic"/>
              <a:buNone/>
            </a:pPr>
            <a:r>
              <a:rPr lang="en-US" sz="1400" b="1" i="0" u="none" strike="noStrike" cap="none">
                <a:solidFill>
                  <a:srgbClr val="585858"/>
                </a:solidFill>
                <a:latin typeface="Century Gothic"/>
                <a:ea typeface="Century Gothic"/>
                <a:cs typeface="Century Gothic"/>
                <a:sym typeface="Century Gothic"/>
              </a:rPr>
              <a:t>Broker at a local Real Estate Agency</a:t>
            </a:r>
            <a:endParaRPr sz="1400" b="0" i="0" u="none" strike="noStrike" cap="none">
              <a:solidFill>
                <a:srgbClr val="585858"/>
              </a:solidFill>
              <a:latin typeface="Century Gothic"/>
              <a:ea typeface="Century Gothic"/>
              <a:cs typeface="Century Gothic"/>
              <a:sym typeface="Century Gothic"/>
            </a:endParaRPr>
          </a:p>
        </p:txBody>
      </p:sp>
      <p:sp>
        <p:nvSpPr>
          <p:cNvPr id="562" name="Google Shape;562;p20"/>
          <p:cNvSpPr/>
          <p:nvPr/>
        </p:nvSpPr>
        <p:spPr>
          <a:xfrm>
            <a:off x="4467450" y="1558632"/>
            <a:ext cx="2511000" cy="334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85858"/>
              </a:buClr>
              <a:buSzPts val="1400"/>
              <a:buFont typeface="Century Gothic"/>
              <a:buNone/>
            </a:pPr>
            <a:r>
              <a:rPr lang="en-US" sz="1400" b="1" i="0" u="none" strike="noStrike" cap="none">
                <a:solidFill>
                  <a:srgbClr val="585858"/>
                </a:solidFill>
                <a:latin typeface="Century Gothic"/>
                <a:ea typeface="Century Gothic"/>
                <a:cs typeface="Century Gothic"/>
                <a:sym typeface="Century Gothic"/>
              </a:rPr>
              <a:t>Spouse, Mother of Three</a:t>
            </a:r>
            <a:endParaRPr sz="1400" b="0" i="0" u="none" strike="noStrike" cap="none">
              <a:solidFill>
                <a:srgbClr val="585858"/>
              </a:solidFill>
              <a:latin typeface="Century Gothic"/>
              <a:ea typeface="Century Gothic"/>
              <a:cs typeface="Century Gothic"/>
              <a:sym typeface="Century Gothic"/>
            </a:endParaRPr>
          </a:p>
        </p:txBody>
      </p:sp>
      <p:cxnSp>
        <p:nvCxnSpPr>
          <p:cNvPr id="563" name="Google Shape;563;p20"/>
          <p:cNvCxnSpPr/>
          <p:nvPr/>
        </p:nvCxnSpPr>
        <p:spPr>
          <a:xfrm rot="10800000">
            <a:off x="7800" y="3173441"/>
            <a:ext cx="12184200" cy="0"/>
          </a:xfrm>
          <a:prstGeom prst="straightConnector1">
            <a:avLst/>
          </a:prstGeom>
          <a:noFill/>
          <a:ln w="12700" cap="flat" cmpd="sng">
            <a:solidFill>
              <a:srgbClr val="D8D8D8"/>
            </a:solidFill>
            <a:prstDash val="solid"/>
            <a:round/>
            <a:headEnd type="none" w="sm" len="sm"/>
            <a:tailEnd type="none" w="sm" len="sm"/>
          </a:ln>
        </p:spPr>
      </p:cxnSp>
      <p:cxnSp>
        <p:nvCxnSpPr>
          <p:cNvPr id="564" name="Google Shape;564;p20"/>
          <p:cNvCxnSpPr/>
          <p:nvPr/>
        </p:nvCxnSpPr>
        <p:spPr>
          <a:xfrm rot="10800000">
            <a:off x="7800" y="2032841"/>
            <a:ext cx="12184200" cy="0"/>
          </a:xfrm>
          <a:prstGeom prst="straightConnector1">
            <a:avLst/>
          </a:prstGeom>
          <a:noFill/>
          <a:ln w="12700" cap="flat" cmpd="sng">
            <a:solidFill>
              <a:srgbClr val="D8D8D8"/>
            </a:solidFill>
            <a:prstDash val="solid"/>
            <a:round/>
            <a:headEnd type="none" w="sm" len="sm"/>
            <a:tailEnd type="none" w="sm" len="sm"/>
          </a:ln>
        </p:spPr>
      </p:cxnSp>
      <p:sp>
        <p:nvSpPr>
          <p:cNvPr id="565" name="Google Shape;565;p20"/>
          <p:cNvSpPr/>
          <p:nvPr/>
        </p:nvSpPr>
        <p:spPr>
          <a:xfrm rot="-5400000">
            <a:off x="-336800" y="2419463"/>
            <a:ext cx="1044900" cy="3531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200"/>
              <a:buFont typeface="Century Gothic"/>
              <a:buNone/>
            </a:pPr>
            <a:r>
              <a:rPr lang="en-US" sz="1200" b="1" i="0" u="none" strike="noStrike" cap="none">
                <a:solidFill>
                  <a:srgbClr val="FFFFFF"/>
                </a:solidFill>
                <a:latin typeface="Century Gothic"/>
                <a:ea typeface="Century Gothic"/>
                <a:cs typeface="Century Gothic"/>
                <a:sym typeface="Century Gothic"/>
              </a:rPr>
              <a:t>WHAT</a:t>
            </a:r>
            <a:endParaRPr sz="1800" b="0" i="0" u="none" strike="noStrike" cap="none">
              <a:solidFill>
                <a:srgbClr val="585858"/>
              </a:solidFill>
              <a:latin typeface="Century Gothic"/>
              <a:ea typeface="Century Gothic"/>
              <a:cs typeface="Century Gothic"/>
              <a:sym typeface="Century Gothic"/>
            </a:endParaRPr>
          </a:p>
        </p:txBody>
      </p:sp>
      <p:sp>
        <p:nvSpPr>
          <p:cNvPr id="566" name="Google Shape;566;p20"/>
          <p:cNvSpPr/>
          <p:nvPr/>
        </p:nvSpPr>
        <p:spPr>
          <a:xfrm>
            <a:off x="362200" y="2073525"/>
            <a:ext cx="11829900" cy="10449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200"/>
              </a:spcBef>
              <a:spcAft>
                <a:spcPts val="0"/>
              </a:spcAft>
              <a:buClr>
                <a:schemeClr val="dk1"/>
              </a:buClr>
              <a:buSzPts val="1200"/>
              <a:buFont typeface="Century Gothic"/>
              <a:buNone/>
            </a:pPr>
            <a:endParaRPr sz="1200" b="1" i="1" u="none" strike="noStrike" cap="none">
              <a:solidFill>
                <a:srgbClr val="595959"/>
              </a:solidFill>
              <a:latin typeface="Century Gothic"/>
              <a:ea typeface="Century Gothic"/>
              <a:cs typeface="Century Gothic"/>
              <a:sym typeface="Century Gothic"/>
            </a:endParaRPr>
          </a:p>
        </p:txBody>
      </p:sp>
      <p:sp>
        <p:nvSpPr>
          <p:cNvPr id="567" name="Google Shape;567;p20"/>
          <p:cNvSpPr/>
          <p:nvPr/>
        </p:nvSpPr>
        <p:spPr>
          <a:xfrm>
            <a:off x="465250" y="2158200"/>
            <a:ext cx="3721200" cy="876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585858"/>
              </a:buClr>
              <a:buSzPts val="1600"/>
              <a:buFont typeface="Century Gothic"/>
              <a:buNone/>
            </a:pPr>
            <a:r>
              <a:rPr lang="en-US" sz="1600" b="0" i="0" u="none" strike="noStrike" cap="none">
                <a:solidFill>
                  <a:srgbClr val="585858"/>
                </a:solidFill>
                <a:latin typeface="Century Gothic"/>
                <a:ea typeface="Century Gothic"/>
                <a:cs typeface="Century Gothic"/>
                <a:sym typeface="Century Gothic"/>
              </a:rPr>
              <a:t>2-days ago, Wendy woke up with sinus pressure, congestion, and a sore throat</a:t>
            </a:r>
            <a:endParaRPr sz="1600" b="0" i="0" u="none" strike="noStrike" cap="none">
              <a:solidFill>
                <a:srgbClr val="585858"/>
              </a:solidFill>
              <a:latin typeface="Century Gothic"/>
              <a:ea typeface="Century Gothic"/>
              <a:cs typeface="Century Gothic"/>
              <a:sym typeface="Century Gothic"/>
            </a:endParaRPr>
          </a:p>
        </p:txBody>
      </p:sp>
      <p:sp>
        <p:nvSpPr>
          <p:cNvPr id="568" name="Google Shape;568;p20"/>
          <p:cNvSpPr/>
          <p:nvPr/>
        </p:nvSpPr>
        <p:spPr>
          <a:xfrm>
            <a:off x="4365114" y="2158200"/>
            <a:ext cx="3721200" cy="876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585858"/>
              </a:buClr>
              <a:buSzPts val="1600"/>
              <a:buFont typeface="Century Gothic"/>
              <a:buNone/>
            </a:pPr>
            <a:r>
              <a:rPr lang="en-US" sz="1600" b="0" i="0" u="none" strike="noStrike" cap="none">
                <a:solidFill>
                  <a:srgbClr val="585858"/>
                </a:solidFill>
                <a:latin typeface="Century Gothic"/>
                <a:ea typeface="Century Gothic"/>
                <a:cs typeface="Century Gothic"/>
                <a:sym typeface="Century Gothic"/>
              </a:rPr>
              <a:t>Two of her three kids were sick earlier in the week and treated successfully with antibiotics</a:t>
            </a:r>
            <a:endParaRPr sz="1600" b="0" i="0" u="none" strike="noStrike" cap="none">
              <a:solidFill>
                <a:srgbClr val="585858"/>
              </a:solidFill>
              <a:latin typeface="Century Gothic"/>
              <a:ea typeface="Century Gothic"/>
              <a:cs typeface="Century Gothic"/>
              <a:sym typeface="Century Gothic"/>
            </a:endParaRPr>
          </a:p>
        </p:txBody>
      </p:sp>
      <p:sp>
        <p:nvSpPr>
          <p:cNvPr id="569" name="Google Shape;569;p20"/>
          <p:cNvSpPr/>
          <p:nvPr/>
        </p:nvSpPr>
        <p:spPr>
          <a:xfrm>
            <a:off x="8264978" y="2158200"/>
            <a:ext cx="3721200" cy="876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585858"/>
              </a:buClr>
              <a:buSzPts val="1400"/>
              <a:buFont typeface="Century Gothic"/>
              <a:buNone/>
            </a:pPr>
            <a:r>
              <a:rPr lang="en-US" sz="1400" b="0" i="0" u="none" strike="noStrike" cap="none">
                <a:solidFill>
                  <a:srgbClr val="585858"/>
                </a:solidFill>
                <a:latin typeface="Century Gothic"/>
                <a:ea typeface="Century Gothic"/>
                <a:cs typeface="Century Gothic"/>
                <a:sym typeface="Century Gothic"/>
              </a:rPr>
              <a:t>The symptoms are worse on Day 3, but she has several appointments at work plus parent-teacher conferences for her eldest that evening</a:t>
            </a:r>
            <a:endParaRPr sz="1800" b="0" i="0" u="none" strike="noStrike" cap="none">
              <a:solidFill>
                <a:srgbClr val="585858"/>
              </a:solidFill>
              <a:latin typeface="Century Gothic"/>
              <a:ea typeface="Century Gothic"/>
              <a:cs typeface="Century Gothic"/>
              <a:sym typeface="Century Gothic"/>
            </a:endParaRPr>
          </a:p>
        </p:txBody>
      </p:sp>
      <p:sp>
        <p:nvSpPr>
          <p:cNvPr id="570" name="Google Shape;570;p20"/>
          <p:cNvSpPr/>
          <p:nvPr/>
        </p:nvSpPr>
        <p:spPr>
          <a:xfrm>
            <a:off x="3079200" y="5428150"/>
            <a:ext cx="2793300" cy="1293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585858"/>
              </a:solidFill>
              <a:latin typeface="Century Gothic"/>
              <a:ea typeface="Century Gothic"/>
              <a:cs typeface="Century Gothic"/>
              <a:sym typeface="Century Gothic"/>
            </a:endParaRPr>
          </a:p>
        </p:txBody>
      </p:sp>
      <p:sp>
        <p:nvSpPr>
          <p:cNvPr id="571" name="Google Shape;571;p20"/>
          <p:cNvSpPr/>
          <p:nvPr/>
        </p:nvSpPr>
        <p:spPr>
          <a:xfrm>
            <a:off x="6136075" y="5428150"/>
            <a:ext cx="2793300" cy="1293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585858"/>
              </a:solidFill>
              <a:latin typeface="Century Gothic"/>
              <a:ea typeface="Century Gothic"/>
              <a:cs typeface="Century Gothic"/>
              <a:sym typeface="Century Gothic"/>
            </a:endParaRPr>
          </a:p>
        </p:txBody>
      </p:sp>
      <p:sp>
        <p:nvSpPr>
          <p:cNvPr id="572" name="Google Shape;572;p20"/>
          <p:cNvSpPr/>
          <p:nvPr/>
        </p:nvSpPr>
        <p:spPr>
          <a:xfrm>
            <a:off x="9192950" y="5428150"/>
            <a:ext cx="2793300" cy="1293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585858"/>
              </a:solidFill>
              <a:latin typeface="Century Gothic"/>
              <a:ea typeface="Century Gothic"/>
              <a:cs typeface="Century Gothic"/>
              <a:sym typeface="Century Gothic"/>
            </a:endParaRPr>
          </a:p>
        </p:txBody>
      </p:sp>
      <p:sp>
        <p:nvSpPr>
          <p:cNvPr id="573" name="Google Shape;573;p20"/>
          <p:cNvSpPr txBox="1"/>
          <p:nvPr/>
        </p:nvSpPr>
        <p:spPr>
          <a:xfrm>
            <a:off x="3130664" y="5157425"/>
            <a:ext cx="2747100" cy="33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585858"/>
              </a:buClr>
              <a:buSzPts val="1200"/>
              <a:buFont typeface="Century Gothic"/>
              <a:buNone/>
            </a:pPr>
            <a:r>
              <a:rPr lang="en-US" sz="1200" b="1" i="1" u="none" strike="noStrike" cap="none">
                <a:solidFill>
                  <a:srgbClr val="585858"/>
                </a:solidFill>
                <a:latin typeface="Century Gothic"/>
                <a:ea typeface="Century Gothic"/>
                <a:cs typeface="Century Gothic"/>
                <a:sym typeface="Century Gothic"/>
              </a:rPr>
              <a:t>HEALTH INFORMATION &amp; ADVICE</a:t>
            </a:r>
            <a:endParaRPr sz="1200" b="1" i="1" u="none" strike="noStrike" cap="none">
              <a:solidFill>
                <a:srgbClr val="585858"/>
              </a:solidFill>
              <a:latin typeface="Century Gothic"/>
              <a:ea typeface="Century Gothic"/>
              <a:cs typeface="Century Gothic"/>
              <a:sym typeface="Century Gothic"/>
            </a:endParaRPr>
          </a:p>
        </p:txBody>
      </p:sp>
      <p:sp>
        <p:nvSpPr>
          <p:cNvPr id="574" name="Google Shape;574;p20"/>
          <p:cNvSpPr txBox="1"/>
          <p:nvPr/>
        </p:nvSpPr>
        <p:spPr>
          <a:xfrm>
            <a:off x="6161802" y="5157425"/>
            <a:ext cx="2747100" cy="33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585858"/>
              </a:buClr>
              <a:buSzPts val="1200"/>
              <a:buFont typeface="Century Gothic"/>
              <a:buNone/>
            </a:pPr>
            <a:r>
              <a:rPr lang="en-US" sz="1200" b="1" i="1" u="none" strike="noStrike" cap="none">
                <a:solidFill>
                  <a:srgbClr val="585858"/>
                </a:solidFill>
                <a:latin typeface="Century Gothic"/>
                <a:ea typeface="Century Gothic"/>
                <a:cs typeface="Century Gothic"/>
                <a:sym typeface="Century Gothic"/>
              </a:rPr>
              <a:t>HEALTH ACTIONS</a:t>
            </a:r>
            <a:endParaRPr sz="1200" b="1" i="1" u="none" strike="noStrike" cap="none">
              <a:solidFill>
                <a:srgbClr val="585858"/>
              </a:solidFill>
              <a:latin typeface="Century Gothic"/>
              <a:ea typeface="Century Gothic"/>
              <a:cs typeface="Century Gothic"/>
              <a:sym typeface="Century Gothic"/>
            </a:endParaRPr>
          </a:p>
        </p:txBody>
      </p:sp>
      <p:sp>
        <p:nvSpPr>
          <p:cNvPr id="575" name="Google Shape;575;p20"/>
          <p:cNvSpPr txBox="1"/>
          <p:nvPr/>
        </p:nvSpPr>
        <p:spPr>
          <a:xfrm>
            <a:off x="9187677" y="5157425"/>
            <a:ext cx="2747100" cy="33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585858"/>
              </a:buClr>
              <a:buSzPts val="1200"/>
              <a:buFont typeface="Century Gothic"/>
              <a:buNone/>
            </a:pPr>
            <a:r>
              <a:rPr lang="en-US" sz="1200" b="1" i="1" u="none" strike="noStrike" cap="none">
                <a:solidFill>
                  <a:srgbClr val="585858"/>
                </a:solidFill>
                <a:latin typeface="Century Gothic"/>
                <a:ea typeface="Century Gothic"/>
                <a:cs typeface="Century Gothic"/>
                <a:sym typeface="Century Gothic"/>
              </a:rPr>
              <a:t>LAST HEALTHCARE ENCOUNTER</a:t>
            </a:r>
            <a:endParaRPr sz="1200" b="1" i="1" u="none" strike="noStrike" cap="none">
              <a:solidFill>
                <a:srgbClr val="585858"/>
              </a:solidFill>
              <a:latin typeface="Century Gothic"/>
              <a:ea typeface="Century Gothic"/>
              <a:cs typeface="Century Gothic"/>
              <a:sym typeface="Century Gothic"/>
            </a:endParaRPr>
          </a:p>
        </p:txBody>
      </p:sp>
      <p:pic>
        <p:nvPicPr>
          <p:cNvPr id="576" name="Google Shape;576;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84215" y="5905500"/>
            <a:ext cx="876567" cy="876600"/>
          </a:xfrm>
          <a:prstGeom prst="rect">
            <a:avLst/>
          </a:prstGeom>
          <a:noFill/>
          <a:ln>
            <a:noFill/>
          </a:ln>
        </p:spPr>
      </p:pic>
      <p:sp>
        <p:nvSpPr>
          <p:cNvPr id="577" name="Google Shape;577;p20"/>
          <p:cNvSpPr txBox="1"/>
          <p:nvPr/>
        </p:nvSpPr>
        <p:spPr>
          <a:xfrm>
            <a:off x="3712074" y="6169200"/>
            <a:ext cx="1325751" cy="34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85858"/>
              </a:buClr>
              <a:buSzPts val="1800"/>
              <a:buFont typeface="Century Gothic"/>
              <a:buNone/>
            </a:pPr>
            <a:r>
              <a:rPr lang="en-US" sz="1800" b="1" i="1" u="none" strike="noStrike" cap="none">
                <a:solidFill>
                  <a:srgbClr val="585858"/>
                </a:solidFill>
                <a:latin typeface="Century Gothic"/>
                <a:ea typeface="Century Gothic"/>
                <a:cs typeface="Century Gothic"/>
                <a:sym typeface="Century Gothic"/>
              </a:rPr>
              <a:t>Friends</a:t>
            </a:r>
            <a:endParaRPr sz="1800" b="1" i="1" u="none" strike="noStrike" cap="none">
              <a:solidFill>
                <a:srgbClr val="585858"/>
              </a:solidFill>
              <a:latin typeface="Century Gothic"/>
              <a:ea typeface="Century Gothic"/>
              <a:cs typeface="Century Gothic"/>
              <a:sym typeface="Century Gothic"/>
            </a:endParaRPr>
          </a:p>
        </p:txBody>
      </p:sp>
      <p:pic>
        <p:nvPicPr>
          <p:cNvPr id="578" name="Google Shape;578;p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068911" y="5428150"/>
            <a:ext cx="707175" cy="707175"/>
          </a:xfrm>
          <a:prstGeom prst="rect">
            <a:avLst/>
          </a:prstGeom>
          <a:noFill/>
          <a:ln>
            <a:noFill/>
          </a:ln>
        </p:spPr>
      </p:pic>
      <p:sp>
        <p:nvSpPr>
          <p:cNvPr id="579" name="Google Shape;579;p20"/>
          <p:cNvSpPr txBox="1"/>
          <p:nvPr/>
        </p:nvSpPr>
        <p:spPr>
          <a:xfrm>
            <a:off x="3712100" y="5475899"/>
            <a:ext cx="2061300" cy="6594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85858"/>
              </a:buClr>
              <a:buSzPts val="1600"/>
              <a:buFont typeface="Century Gothic"/>
              <a:buNone/>
            </a:pPr>
            <a:r>
              <a:rPr lang="en-US" sz="1600" b="1" i="1" u="none" strike="noStrike" cap="none">
                <a:solidFill>
                  <a:srgbClr val="585858"/>
                </a:solidFill>
                <a:latin typeface="Century Gothic"/>
                <a:ea typeface="Century Gothic"/>
                <a:cs typeface="Century Gothic"/>
                <a:sym typeface="Century Gothic"/>
              </a:rPr>
              <a:t>Google </a:t>
            </a:r>
            <a:r>
              <a:rPr lang="en-US" sz="1600" b="0" i="1" u="none" strike="noStrike" cap="none">
                <a:solidFill>
                  <a:srgbClr val="585858"/>
                </a:solidFill>
                <a:latin typeface="Century Gothic"/>
                <a:ea typeface="Century Gothic"/>
                <a:cs typeface="Century Gothic"/>
                <a:sym typeface="Century Gothic"/>
              </a:rPr>
              <a:t>(usually on her cell phone)</a:t>
            </a:r>
            <a:endParaRPr sz="1600" b="0" i="1" u="none" strike="noStrike" cap="none">
              <a:solidFill>
                <a:srgbClr val="585858"/>
              </a:solidFill>
              <a:latin typeface="Century Gothic"/>
              <a:ea typeface="Century Gothic"/>
              <a:cs typeface="Century Gothic"/>
              <a:sym typeface="Century Gothic"/>
            </a:endParaRPr>
          </a:p>
        </p:txBody>
      </p:sp>
      <p:pic>
        <p:nvPicPr>
          <p:cNvPr id="580" name="Google Shape;580;p2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192953" y="6037950"/>
            <a:ext cx="611700" cy="611700"/>
          </a:xfrm>
          <a:prstGeom prst="rect">
            <a:avLst/>
          </a:prstGeom>
          <a:noFill/>
          <a:ln>
            <a:noFill/>
          </a:ln>
        </p:spPr>
      </p:pic>
      <p:pic>
        <p:nvPicPr>
          <p:cNvPr id="581" name="Google Shape;581;p2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259162" y="5475875"/>
            <a:ext cx="611700" cy="611700"/>
          </a:xfrm>
          <a:prstGeom prst="rect">
            <a:avLst/>
          </a:prstGeom>
          <a:noFill/>
          <a:ln>
            <a:noFill/>
          </a:ln>
        </p:spPr>
      </p:pic>
      <p:sp>
        <p:nvSpPr>
          <p:cNvPr id="582" name="Google Shape;582;p20"/>
          <p:cNvSpPr txBox="1"/>
          <p:nvPr/>
        </p:nvSpPr>
        <p:spPr>
          <a:xfrm>
            <a:off x="9743900" y="6055462"/>
            <a:ext cx="2152200" cy="34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85858"/>
              </a:buClr>
              <a:buSzPts val="1600"/>
              <a:buFont typeface="Century Gothic"/>
              <a:buNone/>
            </a:pPr>
            <a:r>
              <a:rPr lang="en-US" sz="1600" b="1" i="1" u="none" strike="noStrike" cap="none">
                <a:solidFill>
                  <a:srgbClr val="585858"/>
                </a:solidFill>
                <a:latin typeface="Century Gothic"/>
                <a:ea typeface="Century Gothic"/>
                <a:cs typeface="Century Gothic"/>
                <a:sym typeface="Century Gothic"/>
              </a:rPr>
              <a:t>Flu shot clinic at work</a:t>
            </a:r>
            <a:endParaRPr sz="1600" b="1" i="1" u="none" strike="noStrike" cap="none">
              <a:solidFill>
                <a:srgbClr val="585858"/>
              </a:solidFill>
              <a:latin typeface="Century Gothic"/>
              <a:ea typeface="Century Gothic"/>
              <a:cs typeface="Century Gothic"/>
              <a:sym typeface="Century Gothic"/>
            </a:endParaRPr>
          </a:p>
        </p:txBody>
      </p:sp>
      <p:sp>
        <p:nvSpPr>
          <p:cNvPr id="583" name="Google Shape;583;p20"/>
          <p:cNvSpPr txBox="1"/>
          <p:nvPr/>
        </p:nvSpPr>
        <p:spPr>
          <a:xfrm>
            <a:off x="9743900" y="5475888"/>
            <a:ext cx="2152200" cy="34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85858"/>
              </a:buClr>
              <a:buSzPts val="1400"/>
              <a:buFont typeface="Century Gothic"/>
              <a:buNone/>
            </a:pPr>
            <a:r>
              <a:rPr lang="en-US" sz="1400" b="1" i="1" u="none" strike="noStrike" cap="none">
                <a:solidFill>
                  <a:srgbClr val="585858"/>
                </a:solidFill>
                <a:latin typeface="Century Gothic"/>
                <a:ea typeface="Century Gothic"/>
                <a:cs typeface="Century Gothic"/>
                <a:sym typeface="Century Gothic"/>
              </a:rPr>
              <a:t>Annual gynecologist appointment last year</a:t>
            </a:r>
            <a:endParaRPr sz="1400" b="1" i="1" u="none" strike="noStrike" cap="none">
              <a:solidFill>
                <a:srgbClr val="585858"/>
              </a:solidFill>
              <a:latin typeface="Century Gothic"/>
              <a:ea typeface="Century Gothic"/>
              <a:cs typeface="Century Gothic"/>
              <a:sym typeface="Century Gothic"/>
            </a:endParaRPr>
          </a:p>
        </p:txBody>
      </p:sp>
      <p:pic>
        <p:nvPicPr>
          <p:cNvPr id="584" name="Google Shape;584;p2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197726" y="5520726"/>
            <a:ext cx="522024" cy="522024"/>
          </a:xfrm>
          <a:prstGeom prst="rect">
            <a:avLst/>
          </a:prstGeom>
          <a:noFill/>
          <a:ln>
            <a:noFill/>
          </a:ln>
        </p:spPr>
      </p:pic>
      <p:sp>
        <p:nvSpPr>
          <p:cNvPr id="585" name="Google Shape;585;p20"/>
          <p:cNvSpPr txBox="1"/>
          <p:nvPr/>
        </p:nvSpPr>
        <p:spPr>
          <a:xfrm>
            <a:off x="6682538" y="5475888"/>
            <a:ext cx="2152200" cy="34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85858"/>
              </a:buClr>
              <a:buSzPts val="1600"/>
              <a:buFont typeface="Century Gothic"/>
              <a:buNone/>
            </a:pPr>
            <a:r>
              <a:rPr lang="en-US" sz="1600" b="1" i="1" u="none" strike="noStrike" cap="none">
                <a:solidFill>
                  <a:srgbClr val="585858"/>
                </a:solidFill>
                <a:latin typeface="Century Gothic"/>
                <a:ea typeface="Century Gothic"/>
                <a:cs typeface="Century Gothic"/>
                <a:sym typeface="Century Gothic"/>
              </a:rPr>
              <a:t>Tracks sleep on Apple Watch</a:t>
            </a:r>
            <a:endParaRPr sz="1600" b="0" i="1" u="none" strike="noStrike" cap="none">
              <a:solidFill>
                <a:srgbClr val="585858"/>
              </a:solidFill>
              <a:latin typeface="Century Gothic"/>
              <a:ea typeface="Century Gothic"/>
              <a:cs typeface="Century Gothic"/>
              <a:sym typeface="Century Gothic"/>
            </a:endParaRPr>
          </a:p>
        </p:txBody>
      </p:sp>
      <p:pic>
        <p:nvPicPr>
          <p:cNvPr id="586" name="Google Shape;586;p2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197726" y="6071238"/>
            <a:ext cx="522024" cy="522024"/>
          </a:xfrm>
          <a:prstGeom prst="rect">
            <a:avLst/>
          </a:prstGeom>
          <a:noFill/>
          <a:ln>
            <a:noFill/>
          </a:ln>
        </p:spPr>
      </p:pic>
      <p:sp>
        <p:nvSpPr>
          <p:cNvPr id="587" name="Google Shape;587;p20"/>
          <p:cNvSpPr txBox="1"/>
          <p:nvPr/>
        </p:nvSpPr>
        <p:spPr>
          <a:xfrm>
            <a:off x="6682538" y="6071250"/>
            <a:ext cx="2152200" cy="34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585858"/>
              </a:buClr>
              <a:buSzPts val="1400"/>
              <a:buFont typeface="Century Gothic"/>
              <a:buNone/>
            </a:pPr>
            <a:r>
              <a:rPr lang="en-US" sz="1400" b="1" i="1" u="none" strike="noStrike" cap="none">
                <a:solidFill>
                  <a:srgbClr val="585858"/>
                </a:solidFill>
                <a:latin typeface="Century Gothic"/>
                <a:ea typeface="Century Gothic"/>
                <a:cs typeface="Century Gothic"/>
                <a:sym typeface="Century Gothic"/>
              </a:rPr>
              <a:t>Takes OTC medication for congestion</a:t>
            </a:r>
            <a:endParaRPr sz="1400" b="0" i="1" u="none" strike="noStrike" cap="none">
              <a:solidFill>
                <a:srgbClr val="585858"/>
              </a:solidFill>
              <a:latin typeface="Century Gothic"/>
              <a:ea typeface="Century Gothic"/>
              <a:cs typeface="Century Gothic"/>
              <a:sym typeface="Century Gothic"/>
            </a:endParaRPr>
          </a:p>
        </p:txBody>
      </p:sp>
      <p:sp>
        <p:nvSpPr>
          <p:cNvPr id="588" name="Google Shape;588;p20"/>
          <p:cNvSpPr/>
          <p:nvPr/>
        </p:nvSpPr>
        <p:spPr>
          <a:xfrm>
            <a:off x="3154369" y="3839850"/>
            <a:ext cx="2747100" cy="611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1600"/>
              <a:buFont typeface="Century Gothic"/>
              <a:buNone/>
            </a:pPr>
            <a:r>
              <a:rPr lang="en-US" sz="1600" b="1" i="1" u="none" strike="noStrike" cap="none">
                <a:solidFill>
                  <a:srgbClr val="595959"/>
                </a:solidFill>
                <a:latin typeface="Century Gothic"/>
                <a:ea typeface="Century Gothic"/>
                <a:cs typeface="Century Gothic"/>
                <a:sym typeface="Century Gothic"/>
              </a:rPr>
              <a:t>My focus and energy are on my family and job; being healthy is a priority, healthcare is not necessarily a priority</a:t>
            </a:r>
            <a:endParaRPr sz="1600" b="0" i="1" u="none" strike="noStrike" cap="none">
              <a:solidFill>
                <a:srgbClr val="595959"/>
              </a:solidFill>
              <a:latin typeface="Century Gothic"/>
              <a:ea typeface="Century Gothic"/>
              <a:cs typeface="Century Gothic"/>
              <a:sym typeface="Century Gothic"/>
            </a:endParaRPr>
          </a:p>
        </p:txBody>
      </p:sp>
      <p:sp>
        <p:nvSpPr>
          <p:cNvPr id="589" name="Google Shape;589;p20"/>
          <p:cNvSpPr txBox="1"/>
          <p:nvPr/>
        </p:nvSpPr>
        <p:spPr>
          <a:xfrm rot="-2064758">
            <a:off x="1786822" y="2332310"/>
            <a:ext cx="7960834" cy="22159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14141"/>
              </a:buClr>
              <a:buSzPts val="13800"/>
              <a:buFont typeface="Century Gothic"/>
              <a:buNone/>
            </a:pPr>
            <a:r>
              <a:rPr lang="en-US" sz="13800" b="1" i="0" u="none" strike="noStrike" cap="none">
                <a:solidFill>
                  <a:srgbClr val="414141"/>
                </a:solidFill>
                <a:latin typeface="Century Gothic"/>
                <a:ea typeface="Century Gothic"/>
                <a:cs typeface="Century Gothic"/>
                <a:sym typeface="Century Gothic"/>
              </a:rPr>
              <a:t>EXAMPLE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
          <p:cNvSpPr txBox="1">
            <a:spLocks noGrp="1"/>
          </p:cNvSpPr>
          <p:nvPr>
            <p:ph type="title"/>
          </p:nvPr>
        </p:nvSpPr>
        <p:spPr>
          <a:xfrm>
            <a:off x="876750" y="386575"/>
            <a:ext cx="10767000" cy="1205700"/>
          </a:xfrm>
          <a:prstGeom prst="rect">
            <a:avLst/>
          </a:prstGeom>
          <a:noFill/>
          <a:ln>
            <a:noFill/>
          </a:ln>
        </p:spPr>
        <p:txBody>
          <a:bodyPr spcFirstLastPara="1" wrap="square" lIns="0" tIns="0" rIns="0" bIns="0" anchor="t" anchorCtr="0">
            <a:noAutofit/>
          </a:bodyPr>
          <a:lstStyle/>
          <a:p>
            <a:pPr marL="0" lvl="0" indent="0" algn="l" rtl="0">
              <a:lnSpc>
                <a:spcPct val="75000"/>
              </a:lnSpc>
              <a:spcBef>
                <a:spcPts val="0"/>
              </a:spcBef>
              <a:spcAft>
                <a:spcPts val="0"/>
              </a:spcAft>
              <a:buClr>
                <a:srgbClr val="1E22AA"/>
              </a:buClr>
              <a:buSzPts val="3600"/>
              <a:buFont typeface="Arial"/>
              <a:buNone/>
            </a:pPr>
            <a:r>
              <a:rPr lang="en-US" sz="3500"/>
              <a:t>      President’s Welcome: We’ve Pivoted to Virtual </a:t>
            </a:r>
            <a:br>
              <a:rPr lang="en-US" sz="3500"/>
            </a:br>
            <a:r>
              <a:rPr lang="en-US" sz="2300"/>
              <a:t> </a:t>
            </a:r>
            <a:br>
              <a:rPr lang="en-US" sz="2900"/>
            </a:br>
            <a:r>
              <a:rPr lang="en-US" sz="3200"/>
              <a:t>     </a:t>
            </a:r>
            <a:r>
              <a:rPr lang="en-US" sz="3500"/>
              <a:t> … </a:t>
            </a:r>
            <a:r>
              <a:rPr lang="en-US" sz="3200"/>
              <a:t>It’s Great to See You Again! </a:t>
            </a:r>
            <a:r>
              <a:rPr lang="en-US" sz="3100"/>
              <a:t>Kathryn Whitmore</a:t>
            </a:r>
            <a:br>
              <a:rPr lang="en-US" sz="2900" i="0">
                <a:latin typeface="Century Gothic"/>
                <a:ea typeface="Century Gothic"/>
                <a:cs typeface="Century Gothic"/>
                <a:sym typeface="Century Gothic"/>
              </a:rPr>
            </a:br>
            <a:br>
              <a:rPr lang="en-US" sz="2000" i="0">
                <a:solidFill>
                  <a:schemeClr val="accent3"/>
                </a:solidFill>
                <a:latin typeface="Century Gothic"/>
                <a:ea typeface="Century Gothic"/>
                <a:cs typeface="Century Gothic"/>
                <a:sym typeface="Century Gothic"/>
              </a:rPr>
            </a:br>
            <a:endParaRPr sz="2000" i="0">
              <a:latin typeface="Century Gothic"/>
              <a:ea typeface="Century Gothic"/>
              <a:cs typeface="Century Gothic"/>
              <a:sym typeface="Century Gothic"/>
            </a:endParaRPr>
          </a:p>
        </p:txBody>
      </p:sp>
      <p:sp>
        <p:nvSpPr>
          <p:cNvPr id="390" name="Google Shape;390;p2"/>
          <p:cNvSpPr txBox="1">
            <a:spLocks noGrp="1"/>
          </p:cNvSpPr>
          <p:nvPr>
            <p:ph type="body" idx="1"/>
          </p:nvPr>
        </p:nvSpPr>
        <p:spPr>
          <a:xfrm>
            <a:off x="750600" y="1703425"/>
            <a:ext cx="11019300" cy="4208100"/>
          </a:xfrm>
          <a:prstGeom prst="rect">
            <a:avLst/>
          </a:prstGeom>
          <a:noFill/>
          <a:ln>
            <a:noFill/>
          </a:ln>
        </p:spPr>
        <p:txBody>
          <a:bodyPr spcFirstLastPara="1" wrap="square" lIns="0" tIns="0" rIns="0" bIns="0" anchor="t" anchorCtr="0">
            <a:noAutofit/>
          </a:bodyPr>
          <a:lstStyle/>
          <a:p>
            <a:pPr marL="457200" lvl="0" indent="-374650" algn="l" rtl="0">
              <a:lnSpc>
                <a:spcPct val="100000"/>
              </a:lnSpc>
              <a:spcBef>
                <a:spcPts val="499"/>
              </a:spcBef>
              <a:spcAft>
                <a:spcPts val="0"/>
              </a:spcAft>
              <a:buSzPts val="2300"/>
              <a:buChar char="•"/>
            </a:pPr>
            <a:r>
              <a:rPr lang="en-US" sz="2300"/>
              <a:t>Actionable Outcomes for YOU from our Calendar of Virtual Events</a:t>
            </a:r>
            <a:endParaRPr sz="2300" b="0"/>
          </a:p>
          <a:p>
            <a:pPr marL="1371600" lvl="2" indent="-361950" algn="l" rtl="0">
              <a:lnSpc>
                <a:spcPct val="100000"/>
              </a:lnSpc>
              <a:spcBef>
                <a:spcPts val="499"/>
              </a:spcBef>
              <a:spcAft>
                <a:spcPts val="0"/>
              </a:spcAft>
              <a:buSzPts val="2100"/>
              <a:buChar char="•"/>
            </a:pPr>
            <a:r>
              <a:rPr lang="en-US" sz="2100"/>
              <a:t>Monthly Exploration of Key Challenges: VALUE for You NOW!</a:t>
            </a:r>
            <a:endParaRPr sz="2100" b="0"/>
          </a:p>
          <a:p>
            <a:pPr marL="1371600" lvl="2" indent="-361950" algn="l" rtl="0">
              <a:lnSpc>
                <a:spcPct val="100000"/>
              </a:lnSpc>
              <a:spcBef>
                <a:spcPts val="499"/>
              </a:spcBef>
              <a:spcAft>
                <a:spcPts val="0"/>
              </a:spcAft>
              <a:buSzPts val="2100"/>
              <a:buChar char="•"/>
            </a:pPr>
            <a:r>
              <a:rPr lang="en-US" sz="2100"/>
              <a:t>Join Us:  Nov 20 - The New Normal in Data Sharing: Information Blocking</a:t>
            </a:r>
            <a:endParaRPr sz="2100"/>
          </a:p>
          <a:p>
            <a:pPr marL="1371600" lvl="2" indent="-361950" algn="l" rtl="0">
              <a:lnSpc>
                <a:spcPct val="100000"/>
              </a:lnSpc>
              <a:spcBef>
                <a:spcPts val="499"/>
              </a:spcBef>
              <a:spcAft>
                <a:spcPts val="0"/>
              </a:spcAft>
              <a:buSzPts val="2100"/>
              <a:buChar char="•"/>
            </a:pPr>
            <a:r>
              <a:rPr lang="en-US" sz="2100"/>
              <a:t>Follow Us:  md.himsschapter.org and @MDHIMSS</a:t>
            </a:r>
            <a:endParaRPr sz="2100"/>
          </a:p>
          <a:p>
            <a:pPr marL="1371600" lvl="2" indent="-361950" algn="l" rtl="0">
              <a:lnSpc>
                <a:spcPct val="100000"/>
              </a:lnSpc>
              <a:spcBef>
                <a:spcPts val="499"/>
              </a:spcBef>
              <a:spcAft>
                <a:spcPts val="0"/>
              </a:spcAft>
              <a:buSzPts val="2100"/>
              <a:buChar char="•"/>
            </a:pPr>
            <a:r>
              <a:rPr lang="en-US" sz="2100"/>
              <a:t>Health IT Scholarship Award will be Announced Soon</a:t>
            </a:r>
            <a:endParaRPr sz="2100"/>
          </a:p>
          <a:p>
            <a:pPr marL="457200" lvl="0" indent="-374650" algn="l" rtl="0">
              <a:lnSpc>
                <a:spcPct val="100000"/>
              </a:lnSpc>
              <a:spcBef>
                <a:spcPts val="499"/>
              </a:spcBef>
              <a:spcAft>
                <a:spcPts val="0"/>
              </a:spcAft>
              <a:buSzPts val="2300"/>
              <a:buChar char="•"/>
            </a:pPr>
            <a:r>
              <a:rPr lang="en-US" sz="2300" i="1"/>
              <a:t>Help Us? </a:t>
            </a:r>
            <a:r>
              <a:rPr lang="en-US" sz="2300"/>
              <a:t>Support the Unique Needs of our Maryland Membership</a:t>
            </a:r>
            <a:endParaRPr sz="2300"/>
          </a:p>
          <a:p>
            <a:pPr marL="1371600" lvl="2" indent="-361950" algn="l" rtl="0">
              <a:lnSpc>
                <a:spcPct val="100000"/>
              </a:lnSpc>
              <a:spcBef>
                <a:spcPts val="499"/>
              </a:spcBef>
              <a:spcAft>
                <a:spcPts val="0"/>
              </a:spcAft>
              <a:buSzPts val="2100"/>
              <a:buChar char="•"/>
            </a:pPr>
            <a:r>
              <a:rPr lang="en-US" sz="2100"/>
              <a:t>Seeking Committee Volunteers with a Passion to Serve</a:t>
            </a:r>
            <a:endParaRPr sz="2100"/>
          </a:p>
          <a:p>
            <a:pPr marL="1371600" lvl="2" indent="-361950" algn="l" rtl="0">
              <a:lnSpc>
                <a:spcPct val="100000"/>
              </a:lnSpc>
              <a:spcBef>
                <a:spcPts val="499"/>
              </a:spcBef>
              <a:spcAft>
                <a:spcPts val="0"/>
              </a:spcAft>
              <a:buSzPts val="2100"/>
              <a:buChar char="•"/>
            </a:pPr>
            <a:r>
              <a:rPr lang="en-US" sz="2100"/>
              <a:t>Continuing our Charitable Support of the Community</a:t>
            </a:r>
            <a:endParaRPr sz="2100"/>
          </a:p>
          <a:p>
            <a:pPr marL="457200" lvl="0" indent="-374650" algn="l" rtl="0">
              <a:lnSpc>
                <a:spcPct val="100000"/>
              </a:lnSpc>
              <a:spcBef>
                <a:spcPts val="499"/>
              </a:spcBef>
              <a:spcAft>
                <a:spcPts val="0"/>
              </a:spcAft>
              <a:buSzPts val="2300"/>
              <a:buChar char="•"/>
            </a:pPr>
            <a:r>
              <a:rPr lang="en-US" sz="2300"/>
              <a:t> </a:t>
            </a:r>
            <a:r>
              <a:rPr lang="en-US" sz="2300" i="1"/>
              <a:t>Thank You!</a:t>
            </a:r>
            <a:r>
              <a:rPr lang="en-US" sz="2300"/>
              <a:t> to All who make Our Service to YOU Possible …</a:t>
            </a:r>
            <a:endParaRPr sz="2300"/>
          </a:p>
          <a:p>
            <a:pPr marL="1371600" lvl="2" indent="-361950" algn="l" rtl="0">
              <a:lnSpc>
                <a:spcPct val="100000"/>
              </a:lnSpc>
              <a:spcBef>
                <a:spcPts val="499"/>
              </a:spcBef>
              <a:spcAft>
                <a:spcPts val="0"/>
              </a:spcAft>
              <a:buSzPts val="2100"/>
              <a:buChar char="•"/>
            </a:pPr>
            <a:r>
              <a:rPr lang="en-US" sz="2100"/>
              <a:t>Recognize the Efforts of our Board of Directors and Committee Volunteers</a:t>
            </a:r>
            <a:endParaRPr sz="2100"/>
          </a:p>
          <a:p>
            <a:pPr marL="1371600" lvl="2" indent="-361950" algn="l" rtl="0">
              <a:lnSpc>
                <a:spcPct val="100000"/>
              </a:lnSpc>
              <a:spcBef>
                <a:spcPts val="499"/>
              </a:spcBef>
              <a:spcAft>
                <a:spcPts val="0"/>
              </a:spcAft>
              <a:buSzPts val="2100"/>
              <a:buChar char="•"/>
            </a:pPr>
            <a:r>
              <a:rPr lang="en-US" sz="2100"/>
              <a:t>Special Thanks to our Generous Sponsors who help us Serve YOU!</a:t>
            </a:r>
            <a:endParaRPr sz="2100" b="0"/>
          </a:p>
        </p:txBody>
      </p:sp>
      <p:sp>
        <p:nvSpPr>
          <p:cNvPr id="391" name="Google Shape;391;p2"/>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21"/>
          <p:cNvSpPr/>
          <p:nvPr/>
        </p:nvSpPr>
        <p:spPr>
          <a:xfrm>
            <a:off x="0" y="879"/>
            <a:ext cx="12192000" cy="6858000"/>
          </a:xfrm>
          <a:prstGeom prst="rect">
            <a:avLst/>
          </a:prstGeom>
          <a:solidFill>
            <a:srgbClr val="F4F4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585858"/>
              </a:solidFill>
              <a:latin typeface="Century Gothic"/>
              <a:ea typeface="Century Gothic"/>
              <a:cs typeface="Century Gothic"/>
              <a:sym typeface="Century Gothic"/>
            </a:endParaRPr>
          </a:p>
        </p:txBody>
      </p:sp>
      <p:sp>
        <p:nvSpPr>
          <p:cNvPr id="596" name="Google Shape;596;p21"/>
          <p:cNvSpPr/>
          <p:nvPr/>
        </p:nvSpPr>
        <p:spPr>
          <a:xfrm>
            <a:off x="269725" y="1499726"/>
            <a:ext cx="2732400" cy="4707300"/>
          </a:xfrm>
          <a:prstGeom prst="rect">
            <a:avLst/>
          </a:prstGeom>
          <a:solidFill>
            <a:srgbClr val="C5E896">
              <a:alpha val="38039"/>
            </a:srgb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34343"/>
              </a:buClr>
              <a:buSzPts val="1000"/>
              <a:buFont typeface="Century Gothic"/>
              <a:buNone/>
            </a:pPr>
            <a:r>
              <a:rPr lang="en-US" sz="1000" b="1" i="0" u="none" strike="noStrike" cap="none">
                <a:solidFill>
                  <a:srgbClr val="434343"/>
                </a:solidFill>
                <a:latin typeface="Century Gothic"/>
                <a:ea typeface="Century Gothic"/>
                <a:cs typeface="Century Gothic"/>
                <a:sym typeface="Century Gothic"/>
              </a:rPr>
              <a:t>Triage/Navigate Journey</a:t>
            </a:r>
            <a:endParaRPr sz="1000" b="1" i="0" u="none" strike="noStrike" cap="none">
              <a:solidFill>
                <a:srgbClr val="434343"/>
              </a:solidFill>
              <a:latin typeface="Century Gothic"/>
              <a:ea typeface="Century Gothic"/>
              <a:cs typeface="Century Gothic"/>
              <a:sym typeface="Century Gothic"/>
            </a:endParaRPr>
          </a:p>
        </p:txBody>
      </p:sp>
      <p:cxnSp>
        <p:nvCxnSpPr>
          <p:cNvPr id="597" name="Google Shape;597;p21"/>
          <p:cNvCxnSpPr>
            <a:stCxn id="598" idx="0"/>
            <a:endCxn id="599" idx="2"/>
          </p:cNvCxnSpPr>
          <p:nvPr/>
        </p:nvCxnSpPr>
        <p:spPr>
          <a:xfrm rot="10800000">
            <a:off x="716961" y="2855032"/>
            <a:ext cx="3000" cy="561900"/>
          </a:xfrm>
          <a:prstGeom prst="straightConnector1">
            <a:avLst/>
          </a:prstGeom>
          <a:noFill/>
          <a:ln w="9525" cap="flat" cmpd="sng">
            <a:solidFill>
              <a:srgbClr val="434343"/>
            </a:solidFill>
            <a:prstDash val="dot"/>
            <a:round/>
            <a:headEnd type="triangle" w="med" len="med"/>
            <a:tailEnd type="none" w="sm" len="sm"/>
          </a:ln>
        </p:spPr>
      </p:cxnSp>
      <p:sp>
        <p:nvSpPr>
          <p:cNvPr id="600" name="Google Shape;600;p21"/>
          <p:cNvSpPr txBox="1"/>
          <p:nvPr/>
        </p:nvSpPr>
        <p:spPr>
          <a:xfrm>
            <a:off x="137260" y="83168"/>
            <a:ext cx="11095500" cy="5847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640"/>
              </a:spcBef>
              <a:spcAft>
                <a:spcPts val="0"/>
              </a:spcAft>
              <a:buClr>
                <a:srgbClr val="0076BC"/>
              </a:buClr>
              <a:buSzPts val="2800"/>
              <a:buFont typeface="Century Gothic"/>
              <a:buNone/>
            </a:pPr>
            <a:r>
              <a:rPr lang="en-US" sz="2800" b="1" i="0" u="none" strike="noStrike" cap="none">
                <a:solidFill>
                  <a:srgbClr val="0076BC"/>
                </a:solidFill>
                <a:latin typeface="Century Gothic"/>
                <a:ea typeface="Century Gothic"/>
                <a:cs typeface="Century Gothic"/>
                <a:sym typeface="Century Gothic"/>
              </a:rPr>
              <a:t>Illustrative Digital Journey </a:t>
            </a:r>
            <a:endParaRPr sz="2800" b="0" i="1" u="none" strike="noStrike" cap="none">
              <a:solidFill>
                <a:srgbClr val="0076BC"/>
              </a:solidFill>
              <a:latin typeface="Century Gothic"/>
              <a:ea typeface="Century Gothic"/>
              <a:cs typeface="Century Gothic"/>
              <a:sym typeface="Century Gothic"/>
            </a:endParaRPr>
          </a:p>
        </p:txBody>
      </p:sp>
      <p:cxnSp>
        <p:nvCxnSpPr>
          <p:cNvPr id="601" name="Google Shape;601;p21"/>
          <p:cNvCxnSpPr/>
          <p:nvPr/>
        </p:nvCxnSpPr>
        <p:spPr>
          <a:xfrm rot="10800000" flipH="1">
            <a:off x="258950" y="1391254"/>
            <a:ext cx="2743200" cy="9000"/>
          </a:xfrm>
          <a:prstGeom prst="straightConnector1">
            <a:avLst/>
          </a:prstGeom>
          <a:noFill/>
          <a:ln w="9525" cap="flat" cmpd="sng">
            <a:solidFill>
              <a:schemeClr val="accent1"/>
            </a:solidFill>
            <a:prstDash val="solid"/>
            <a:round/>
            <a:headEnd type="none" w="sm" len="sm"/>
            <a:tailEnd type="triangle" w="med" len="med"/>
          </a:ln>
        </p:spPr>
      </p:cxnSp>
      <p:cxnSp>
        <p:nvCxnSpPr>
          <p:cNvPr id="602" name="Google Shape;602;p21"/>
          <p:cNvCxnSpPr/>
          <p:nvPr/>
        </p:nvCxnSpPr>
        <p:spPr>
          <a:xfrm rot="10800000" flipH="1">
            <a:off x="3352800" y="1391254"/>
            <a:ext cx="5486400" cy="9000"/>
          </a:xfrm>
          <a:prstGeom prst="straightConnector1">
            <a:avLst/>
          </a:prstGeom>
          <a:noFill/>
          <a:ln w="9525" cap="flat" cmpd="sng">
            <a:solidFill>
              <a:schemeClr val="accent1"/>
            </a:solidFill>
            <a:prstDash val="solid"/>
            <a:round/>
            <a:headEnd type="none" w="sm" len="sm"/>
            <a:tailEnd type="triangle" w="med" len="med"/>
          </a:ln>
        </p:spPr>
      </p:cxnSp>
      <p:cxnSp>
        <p:nvCxnSpPr>
          <p:cNvPr id="603" name="Google Shape;603;p21"/>
          <p:cNvCxnSpPr/>
          <p:nvPr/>
        </p:nvCxnSpPr>
        <p:spPr>
          <a:xfrm rot="10800000" flipH="1">
            <a:off x="9182075" y="1391253"/>
            <a:ext cx="2910000" cy="9000"/>
          </a:xfrm>
          <a:prstGeom prst="straightConnector1">
            <a:avLst/>
          </a:prstGeom>
          <a:noFill/>
          <a:ln w="9525" cap="flat" cmpd="sng">
            <a:solidFill>
              <a:schemeClr val="accent1"/>
            </a:solidFill>
            <a:prstDash val="solid"/>
            <a:round/>
            <a:headEnd type="none" w="sm" len="sm"/>
            <a:tailEnd type="triangle" w="med" len="med"/>
          </a:ln>
        </p:spPr>
      </p:cxnSp>
      <p:sp>
        <p:nvSpPr>
          <p:cNvPr id="604" name="Google Shape;604;p21"/>
          <p:cNvSpPr/>
          <p:nvPr/>
        </p:nvSpPr>
        <p:spPr>
          <a:xfrm>
            <a:off x="3347329" y="1499726"/>
            <a:ext cx="5486400" cy="4707300"/>
          </a:xfrm>
          <a:prstGeom prst="rect">
            <a:avLst/>
          </a:prstGeom>
          <a:solidFill>
            <a:srgbClr val="C5E896">
              <a:alpha val="38039"/>
            </a:srgb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34343"/>
              </a:buClr>
              <a:buSzPts val="1000"/>
              <a:buFont typeface="Century Gothic"/>
              <a:buNone/>
            </a:pPr>
            <a:r>
              <a:rPr lang="en-US" sz="1000" b="1" i="0" u="none" strike="noStrike" cap="none">
                <a:solidFill>
                  <a:srgbClr val="434343"/>
                </a:solidFill>
                <a:latin typeface="Century Gothic"/>
                <a:ea typeface="Century Gothic"/>
                <a:cs typeface="Century Gothic"/>
                <a:sym typeface="Century Gothic"/>
              </a:rPr>
              <a:t>Treat Journey</a:t>
            </a:r>
            <a:endParaRPr sz="1000" b="1" i="0" u="none" strike="noStrike" cap="none">
              <a:solidFill>
                <a:srgbClr val="434343"/>
              </a:solidFill>
              <a:latin typeface="Century Gothic"/>
              <a:ea typeface="Century Gothic"/>
              <a:cs typeface="Century Gothic"/>
              <a:sym typeface="Century Gothic"/>
            </a:endParaRPr>
          </a:p>
        </p:txBody>
      </p:sp>
      <p:sp>
        <p:nvSpPr>
          <p:cNvPr id="605" name="Google Shape;605;p21"/>
          <p:cNvSpPr/>
          <p:nvPr/>
        </p:nvSpPr>
        <p:spPr>
          <a:xfrm>
            <a:off x="9187800" y="1499725"/>
            <a:ext cx="2898300" cy="4707300"/>
          </a:xfrm>
          <a:prstGeom prst="rect">
            <a:avLst/>
          </a:prstGeom>
          <a:solidFill>
            <a:srgbClr val="C5E896">
              <a:alpha val="38039"/>
            </a:srgb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34343"/>
              </a:buClr>
              <a:buSzPts val="1000"/>
              <a:buFont typeface="Century Gothic"/>
              <a:buNone/>
            </a:pPr>
            <a:r>
              <a:rPr lang="en-US" sz="1000" b="1" i="0" u="none" strike="noStrike" cap="none">
                <a:solidFill>
                  <a:srgbClr val="434343"/>
                </a:solidFill>
                <a:latin typeface="Century Gothic"/>
                <a:ea typeface="Century Gothic"/>
                <a:cs typeface="Century Gothic"/>
                <a:sym typeface="Century Gothic"/>
              </a:rPr>
              <a:t>Experience &amp; Engagement Journey</a:t>
            </a:r>
            <a:endParaRPr sz="1000" b="1" i="0" u="none" strike="noStrike" cap="none">
              <a:solidFill>
                <a:srgbClr val="434343"/>
              </a:solidFill>
              <a:latin typeface="Century Gothic"/>
              <a:ea typeface="Century Gothic"/>
              <a:cs typeface="Century Gothic"/>
              <a:sym typeface="Century Gothic"/>
            </a:endParaRPr>
          </a:p>
        </p:txBody>
      </p:sp>
      <p:sp>
        <p:nvSpPr>
          <p:cNvPr id="606" name="Google Shape;606;p21"/>
          <p:cNvSpPr txBox="1"/>
          <p:nvPr/>
        </p:nvSpPr>
        <p:spPr>
          <a:xfrm>
            <a:off x="274600" y="1112352"/>
            <a:ext cx="2649300" cy="2160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180"/>
              </a:spcBef>
              <a:spcAft>
                <a:spcPts val="0"/>
              </a:spcAft>
              <a:buClr>
                <a:srgbClr val="92B75A"/>
              </a:buClr>
              <a:buSzPts val="1200"/>
              <a:buFont typeface="Century Gothic"/>
              <a:buNone/>
            </a:pPr>
            <a:r>
              <a:rPr lang="en-US" sz="1200" b="1" i="0" u="none" strike="noStrike" cap="none">
                <a:solidFill>
                  <a:srgbClr val="92B75A"/>
                </a:solidFill>
                <a:latin typeface="Century Gothic"/>
                <a:ea typeface="Century Gothic"/>
                <a:cs typeface="Century Gothic"/>
                <a:sym typeface="Century Gothic"/>
              </a:rPr>
              <a:t>TRIAGE/NAVIGATE</a:t>
            </a:r>
            <a:endParaRPr sz="1200" b="1" i="0" u="none" strike="noStrike" cap="none">
              <a:solidFill>
                <a:srgbClr val="92B75A"/>
              </a:solidFill>
              <a:latin typeface="Century Gothic"/>
              <a:ea typeface="Century Gothic"/>
              <a:cs typeface="Century Gothic"/>
              <a:sym typeface="Century Gothic"/>
            </a:endParaRPr>
          </a:p>
        </p:txBody>
      </p:sp>
      <p:sp>
        <p:nvSpPr>
          <p:cNvPr id="607" name="Google Shape;607;p21"/>
          <p:cNvSpPr txBox="1"/>
          <p:nvPr/>
        </p:nvSpPr>
        <p:spPr>
          <a:xfrm>
            <a:off x="4695150" y="1112352"/>
            <a:ext cx="2649300" cy="2160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180"/>
              </a:spcBef>
              <a:spcAft>
                <a:spcPts val="0"/>
              </a:spcAft>
              <a:buClr>
                <a:srgbClr val="92B75A"/>
              </a:buClr>
              <a:buSzPts val="1200"/>
              <a:buFont typeface="Century Gothic"/>
              <a:buNone/>
            </a:pPr>
            <a:r>
              <a:rPr lang="en-US" sz="1200" b="1" i="0" u="none" strike="noStrike" cap="none">
                <a:solidFill>
                  <a:srgbClr val="92B75A"/>
                </a:solidFill>
                <a:latin typeface="Century Gothic"/>
                <a:ea typeface="Century Gothic"/>
                <a:cs typeface="Century Gothic"/>
                <a:sym typeface="Century Gothic"/>
              </a:rPr>
              <a:t>TREAT</a:t>
            </a:r>
            <a:endParaRPr sz="1200" b="1" i="0" u="none" strike="noStrike" cap="none">
              <a:solidFill>
                <a:srgbClr val="92B75A"/>
              </a:solidFill>
              <a:latin typeface="Century Gothic"/>
              <a:ea typeface="Century Gothic"/>
              <a:cs typeface="Century Gothic"/>
              <a:sym typeface="Century Gothic"/>
            </a:endParaRPr>
          </a:p>
        </p:txBody>
      </p:sp>
      <p:sp>
        <p:nvSpPr>
          <p:cNvPr id="608" name="Google Shape;608;p21"/>
          <p:cNvSpPr txBox="1"/>
          <p:nvPr/>
        </p:nvSpPr>
        <p:spPr>
          <a:xfrm>
            <a:off x="9231878" y="1112350"/>
            <a:ext cx="2810400" cy="216000"/>
          </a:xfrm>
          <a:prstGeom prst="rect">
            <a:avLst/>
          </a:prstGeom>
          <a:solidFill>
            <a:srgbClr val="F3F3F3"/>
          </a:solidFill>
          <a:ln>
            <a:noFill/>
          </a:ln>
        </p:spPr>
        <p:txBody>
          <a:bodyPr spcFirstLastPara="1" wrap="square" lIns="91425" tIns="91425" rIns="91425" bIns="91425" anchor="ctr" anchorCtr="0">
            <a:noAutofit/>
          </a:bodyPr>
          <a:lstStyle/>
          <a:p>
            <a:pPr marL="0" marR="0" lvl="0" indent="0" algn="ctr" rtl="0">
              <a:lnSpc>
                <a:spcPct val="100000"/>
              </a:lnSpc>
              <a:spcBef>
                <a:spcPts val="180"/>
              </a:spcBef>
              <a:spcAft>
                <a:spcPts val="0"/>
              </a:spcAft>
              <a:buClr>
                <a:srgbClr val="92B75A"/>
              </a:buClr>
              <a:buSzPts val="1200"/>
              <a:buFont typeface="Century Gothic"/>
              <a:buNone/>
            </a:pPr>
            <a:r>
              <a:rPr lang="en-US" sz="1200" b="1" i="0" u="none" strike="noStrike" cap="none">
                <a:solidFill>
                  <a:srgbClr val="92B75A"/>
                </a:solidFill>
                <a:latin typeface="Century Gothic"/>
                <a:ea typeface="Century Gothic"/>
                <a:cs typeface="Century Gothic"/>
                <a:sym typeface="Century Gothic"/>
              </a:rPr>
              <a:t>EXPERIENCE &amp; ENGAGEMENT</a:t>
            </a:r>
            <a:endParaRPr sz="1200" b="1" i="0" u="none" strike="noStrike" cap="none">
              <a:solidFill>
                <a:srgbClr val="92B75A"/>
              </a:solidFill>
              <a:latin typeface="Century Gothic"/>
              <a:ea typeface="Century Gothic"/>
              <a:cs typeface="Century Gothic"/>
              <a:sym typeface="Century Gothic"/>
            </a:endParaRPr>
          </a:p>
        </p:txBody>
      </p:sp>
      <p:sp>
        <p:nvSpPr>
          <p:cNvPr id="598" name="Google Shape;598;p21"/>
          <p:cNvSpPr/>
          <p:nvPr/>
        </p:nvSpPr>
        <p:spPr>
          <a:xfrm>
            <a:off x="651411" y="3416932"/>
            <a:ext cx="137100" cy="137100"/>
          </a:xfrm>
          <a:prstGeom prst="roundRect">
            <a:avLst>
              <a:gd name="adj" fmla="val 16667"/>
            </a:avLst>
          </a:prstGeom>
          <a:solidFill>
            <a:srgbClr val="38761D"/>
          </a:solidFill>
          <a:ln>
            <a:noFill/>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585858"/>
              </a:solidFill>
              <a:latin typeface="Century Gothic"/>
              <a:ea typeface="Century Gothic"/>
              <a:cs typeface="Century Gothic"/>
              <a:sym typeface="Century Gothic"/>
            </a:endParaRPr>
          </a:p>
        </p:txBody>
      </p:sp>
      <p:sp>
        <p:nvSpPr>
          <p:cNvPr id="609" name="Google Shape;609;p21"/>
          <p:cNvSpPr/>
          <p:nvPr/>
        </p:nvSpPr>
        <p:spPr>
          <a:xfrm>
            <a:off x="3826150" y="1850669"/>
            <a:ext cx="763500" cy="1192800"/>
          </a:xfrm>
          <a:prstGeom prst="rect">
            <a:avLst/>
          </a:prstGeom>
          <a:solidFill>
            <a:srgbClr val="C5E896"/>
          </a:solidFill>
          <a:ln>
            <a:noFill/>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585858"/>
              </a:solidFill>
              <a:latin typeface="Century Gothic"/>
              <a:ea typeface="Century Gothic"/>
              <a:cs typeface="Century Gothic"/>
              <a:sym typeface="Century Gothic"/>
            </a:endParaRPr>
          </a:p>
        </p:txBody>
      </p:sp>
      <p:sp>
        <p:nvSpPr>
          <p:cNvPr id="610" name="Google Shape;610;p21"/>
          <p:cNvSpPr/>
          <p:nvPr/>
        </p:nvSpPr>
        <p:spPr>
          <a:xfrm>
            <a:off x="3826150" y="1849925"/>
            <a:ext cx="763500" cy="390300"/>
          </a:xfrm>
          <a:prstGeom prst="rect">
            <a:avLst/>
          </a:prstGeom>
          <a:solidFill>
            <a:srgbClr val="38761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000"/>
              <a:buFont typeface="Century Gothic"/>
              <a:buNone/>
            </a:pPr>
            <a:r>
              <a:rPr lang="en-US" sz="1000" b="1" i="0" u="none" strike="noStrike" cap="none">
                <a:solidFill>
                  <a:srgbClr val="FFFFFF"/>
                </a:solidFill>
                <a:latin typeface="Century Gothic"/>
                <a:ea typeface="Century Gothic"/>
                <a:cs typeface="Century Gothic"/>
                <a:sym typeface="Century Gothic"/>
              </a:rPr>
              <a:t>Virtual e-Visit</a:t>
            </a:r>
            <a:endParaRPr sz="1000" b="0" i="0" u="none" strike="noStrike" cap="none">
              <a:solidFill>
                <a:srgbClr val="585858"/>
              </a:solidFill>
              <a:latin typeface="Century Gothic"/>
              <a:ea typeface="Century Gothic"/>
              <a:cs typeface="Century Gothic"/>
              <a:sym typeface="Century Gothic"/>
            </a:endParaRPr>
          </a:p>
        </p:txBody>
      </p:sp>
      <p:cxnSp>
        <p:nvCxnSpPr>
          <p:cNvPr id="611" name="Google Shape;611;p21"/>
          <p:cNvCxnSpPr>
            <a:stCxn id="612" idx="0"/>
            <a:endCxn id="598" idx="2"/>
          </p:cNvCxnSpPr>
          <p:nvPr/>
        </p:nvCxnSpPr>
        <p:spPr>
          <a:xfrm rot="5400000" flipH="1">
            <a:off x="988075" y="3286025"/>
            <a:ext cx="1279500" cy="1815600"/>
          </a:xfrm>
          <a:prstGeom prst="bentConnector3">
            <a:avLst>
              <a:gd name="adj1" fmla="val 34240"/>
            </a:avLst>
          </a:prstGeom>
          <a:noFill/>
          <a:ln w="9525" cap="flat" cmpd="sng">
            <a:solidFill>
              <a:srgbClr val="434343"/>
            </a:solidFill>
            <a:prstDash val="dot"/>
            <a:round/>
            <a:headEnd type="triangle" w="med" len="med"/>
            <a:tailEnd type="none" w="sm" len="sm"/>
          </a:ln>
        </p:spPr>
      </p:cxnSp>
      <p:cxnSp>
        <p:nvCxnSpPr>
          <p:cNvPr id="613" name="Google Shape;613;p21"/>
          <p:cNvCxnSpPr>
            <a:stCxn id="609" idx="1"/>
            <a:endCxn id="614" idx="3"/>
          </p:cNvCxnSpPr>
          <p:nvPr/>
        </p:nvCxnSpPr>
        <p:spPr>
          <a:xfrm flipH="1">
            <a:off x="2917450" y="2447069"/>
            <a:ext cx="908700" cy="2983800"/>
          </a:xfrm>
          <a:prstGeom prst="bentConnector3">
            <a:avLst>
              <a:gd name="adj1" fmla="val 72359"/>
            </a:avLst>
          </a:prstGeom>
          <a:noFill/>
          <a:ln w="9525" cap="flat" cmpd="sng">
            <a:solidFill>
              <a:srgbClr val="434343"/>
            </a:solidFill>
            <a:prstDash val="dot"/>
            <a:round/>
            <a:headEnd type="triangle" w="med" len="med"/>
            <a:tailEnd type="none" w="sm" len="sm"/>
          </a:ln>
        </p:spPr>
      </p:cxnSp>
      <p:cxnSp>
        <p:nvCxnSpPr>
          <p:cNvPr id="615" name="Google Shape;615;p21"/>
          <p:cNvCxnSpPr/>
          <p:nvPr/>
        </p:nvCxnSpPr>
        <p:spPr>
          <a:xfrm>
            <a:off x="3220450" y="3912792"/>
            <a:ext cx="816600" cy="300"/>
          </a:xfrm>
          <a:prstGeom prst="straightConnector1">
            <a:avLst/>
          </a:prstGeom>
          <a:noFill/>
          <a:ln w="9525" cap="flat" cmpd="sng">
            <a:solidFill>
              <a:srgbClr val="B7B7B7"/>
            </a:solidFill>
            <a:prstDash val="dot"/>
            <a:round/>
            <a:headEnd type="none" w="sm" len="sm"/>
            <a:tailEnd type="none" w="sm" len="sm"/>
          </a:ln>
        </p:spPr>
      </p:cxnSp>
      <p:cxnSp>
        <p:nvCxnSpPr>
          <p:cNvPr id="616" name="Google Shape;616;p21"/>
          <p:cNvCxnSpPr/>
          <p:nvPr/>
        </p:nvCxnSpPr>
        <p:spPr>
          <a:xfrm>
            <a:off x="3222809" y="5419542"/>
            <a:ext cx="816600" cy="300"/>
          </a:xfrm>
          <a:prstGeom prst="straightConnector1">
            <a:avLst/>
          </a:prstGeom>
          <a:noFill/>
          <a:ln w="9525" cap="flat" cmpd="sng">
            <a:solidFill>
              <a:srgbClr val="B7B7B7"/>
            </a:solidFill>
            <a:prstDash val="dot"/>
            <a:round/>
            <a:headEnd type="none" w="sm" len="sm"/>
            <a:tailEnd type="none" w="sm" len="sm"/>
          </a:ln>
        </p:spPr>
      </p:cxnSp>
      <p:sp>
        <p:nvSpPr>
          <p:cNvPr id="617" name="Google Shape;617;p21"/>
          <p:cNvSpPr/>
          <p:nvPr/>
        </p:nvSpPr>
        <p:spPr>
          <a:xfrm>
            <a:off x="5064666" y="2612071"/>
            <a:ext cx="137100" cy="137100"/>
          </a:xfrm>
          <a:prstGeom prst="roundRect">
            <a:avLst>
              <a:gd name="adj" fmla="val 16667"/>
            </a:avLst>
          </a:prstGeom>
          <a:solidFill>
            <a:srgbClr val="38761D"/>
          </a:solidFill>
          <a:ln>
            <a:noFill/>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585858"/>
              </a:solidFill>
              <a:latin typeface="Century Gothic"/>
              <a:ea typeface="Century Gothic"/>
              <a:cs typeface="Century Gothic"/>
              <a:sym typeface="Century Gothic"/>
            </a:endParaRPr>
          </a:p>
        </p:txBody>
      </p:sp>
      <p:cxnSp>
        <p:nvCxnSpPr>
          <p:cNvPr id="618" name="Google Shape;618;p21"/>
          <p:cNvCxnSpPr/>
          <p:nvPr/>
        </p:nvCxnSpPr>
        <p:spPr>
          <a:xfrm rot="10800000">
            <a:off x="4589766" y="2142121"/>
            <a:ext cx="474900" cy="5100"/>
          </a:xfrm>
          <a:prstGeom prst="straightConnector1">
            <a:avLst/>
          </a:prstGeom>
          <a:noFill/>
          <a:ln w="9525" cap="flat" cmpd="sng">
            <a:solidFill>
              <a:srgbClr val="434343"/>
            </a:solidFill>
            <a:prstDash val="dot"/>
            <a:round/>
            <a:headEnd type="triangle" w="med" len="med"/>
            <a:tailEnd type="none" w="sm" len="sm"/>
          </a:ln>
        </p:spPr>
      </p:cxnSp>
      <p:sp>
        <p:nvSpPr>
          <p:cNvPr id="619" name="Google Shape;619;p21"/>
          <p:cNvSpPr txBox="1"/>
          <p:nvPr/>
        </p:nvSpPr>
        <p:spPr>
          <a:xfrm>
            <a:off x="4609816" y="2020588"/>
            <a:ext cx="3481800" cy="165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46A1D"/>
              </a:buClr>
              <a:buSzPts val="1000"/>
              <a:buFont typeface="Century Gothic"/>
              <a:buNone/>
            </a:pPr>
            <a:r>
              <a:rPr lang="en-US" sz="1000" b="1" i="0" u="none" strike="noStrike" cap="none">
                <a:solidFill>
                  <a:srgbClr val="346A1D"/>
                </a:solidFill>
                <a:latin typeface="Century Gothic"/>
                <a:ea typeface="Century Gothic"/>
                <a:cs typeface="Century Gothic"/>
                <a:sym typeface="Century Gothic"/>
              </a:rPr>
              <a:t>(Virtual e-Visit Encounter Activities)</a:t>
            </a:r>
            <a:endParaRPr sz="1000" b="0" i="0" u="none" strike="noStrike" cap="none">
              <a:solidFill>
                <a:srgbClr val="346A1D"/>
              </a:solidFill>
              <a:latin typeface="Century Gothic"/>
              <a:ea typeface="Century Gothic"/>
              <a:cs typeface="Century Gothic"/>
              <a:sym typeface="Century Gothic"/>
            </a:endParaRPr>
          </a:p>
        </p:txBody>
      </p:sp>
      <p:sp>
        <p:nvSpPr>
          <p:cNvPr id="620" name="Google Shape;620;p21"/>
          <p:cNvSpPr/>
          <p:nvPr/>
        </p:nvSpPr>
        <p:spPr>
          <a:xfrm>
            <a:off x="5064666" y="3229351"/>
            <a:ext cx="137100" cy="137100"/>
          </a:xfrm>
          <a:prstGeom prst="roundRect">
            <a:avLst>
              <a:gd name="adj" fmla="val 16667"/>
            </a:avLst>
          </a:prstGeom>
          <a:solidFill>
            <a:srgbClr val="38761D"/>
          </a:solidFill>
          <a:ln>
            <a:noFill/>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585858"/>
              </a:solidFill>
              <a:latin typeface="Century Gothic"/>
              <a:ea typeface="Century Gothic"/>
              <a:cs typeface="Century Gothic"/>
              <a:sym typeface="Century Gothic"/>
            </a:endParaRPr>
          </a:p>
        </p:txBody>
      </p:sp>
      <p:sp>
        <p:nvSpPr>
          <p:cNvPr id="621" name="Google Shape;621;p21"/>
          <p:cNvSpPr/>
          <p:nvPr/>
        </p:nvSpPr>
        <p:spPr>
          <a:xfrm>
            <a:off x="5064666" y="3976260"/>
            <a:ext cx="137100" cy="137100"/>
          </a:xfrm>
          <a:prstGeom prst="roundRect">
            <a:avLst>
              <a:gd name="adj" fmla="val 16667"/>
            </a:avLst>
          </a:prstGeom>
          <a:solidFill>
            <a:srgbClr val="38761D"/>
          </a:solidFill>
          <a:ln>
            <a:noFill/>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585858"/>
              </a:solidFill>
              <a:latin typeface="Century Gothic"/>
              <a:ea typeface="Century Gothic"/>
              <a:cs typeface="Century Gothic"/>
              <a:sym typeface="Century Gothic"/>
            </a:endParaRPr>
          </a:p>
        </p:txBody>
      </p:sp>
      <p:sp>
        <p:nvSpPr>
          <p:cNvPr id="622" name="Google Shape;622;p21"/>
          <p:cNvSpPr/>
          <p:nvPr/>
        </p:nvSpPr>
        <p:spPr>
          <a:xfrm>
            <a:off x="5064666" y="4985474"/>
            <a:ext cx="137100" cy="137100"/>
          </a:xfrm>
          <a:prstGeom prst="roundRect">
            <a:avLst>
              <a:gd name="adj" fmla="val 16667"/>
            </a:avLst>
          </a:prstGeom>
          <a:solidFill>
            <a:srgbClr val="38761D"/>
          </a:solidFill>
          <a:ln>
            <a:noFill/>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585858"/>
              </a:solidFill>
              <a:latin typeface="Century Gothic"/>
              <a:ea typeface="Century Gothic"/>
              <a:cs typeface="Century Gothic"/>
              <a:sym typeface="Century Gothic"/>
            </a:endParaRPr>
          </a:p>
        </p:txBody>
      </p:sp>
      <p:cxnSp>
        <p:nvCxnSpPr>
          <p:cNvPr id="623" name="Google Shape;623;p21"/>
          <p:cNvCxnSpPr>
            <a:stCxn id="620" idx="0"/>
            <a:endCxn id="617" idx="2"/>
          </p:cNvCxnSpPr>
          <p:nvPr/>
        </p:nvCxnSpPr>
        <p:spPr>
          <a:xfrm rot="10800000">
            <a:off x="5133216" y="2749051"/>
            <a:ext cx="0" cy="480300"/>
          </a:xfrm>
          <a:prstGeom prst="straightConnector1">
            <a:avLst/>
          </a:prstGeom>
          <a:noFill/>
          <a:ln w="9525" cap="flat" cmpd="sng">
            <a:solidFill>
              <a:srgbClr val="434343"/>
            </a:solidFill>
            <a:prstDash val="dot"/>
            <a:round/>
            <a:headEnd type="triangle" w="med" len="med"/>
            <a:tailEnd type="none" w="sm" len="sm"/>
          </a:ln>
        </p:spPr>
      </p:cxnSp>
      <p:cxnSp>
        <p:nvCxnSpPr>
          <p:cNvPr id="624" name="Google Shape;624;p21"/>
          <p:cNvCxnSpPr>
            <a:stCxn id="621" idx="0"/>
            <a:endCxn id="620" idx="2"/>
          </p:cNvCxnSpPr>
          <p:nvPr/>
        </p:nvCxnSpPr>
        <p:spPr>
          <a:xfrm rot="10800000">
            <a:off x="5133216" y="3366360"/>
            <a:ext cx="0" cy="609900"/>
          </a:xfrm>
          <a:prstGeom prst="straightConnector1">
            <a:avLst/>
          </a:prstGeom>
          <a:noFill/>
          <a:ln w="9525" cap="flat" cmpd="sng">
            <a:solidFill>
              <a:srgbClr val="434343"/>
            </a:solidFill>
            <a:prstDash val="dot"/>
            <a:round/>
            <a:headEnd type="triangle" w="med" len="med"/>
            <a:tailEnd type="none" w="sm" len="sm"/>
          </a:ln>
        </p:spPr>
      </p:cxnSp>
      <p:cxnSp>
        <p:nvCxnSpPr>
          <p:cNvPr id="625" name="Google Shape;625;p21"/>
          <p:cNvCxnSpPr>
            <a:stCxn id="622" idx="0"/>
            <a:endCxn id="621" idx="2"/>
          </p:cNvCxnSpPr>
          <p:nvPr/>
        </p:nvCxnSpPr>
        <p:spPr>
          <a:xfrm rot="10800000">
            <a:off x="5133216" y="4113374"/>
            <a:ext cx="0" cy="872100"/>
          </a:xfrm>
          <a:prstGeom prst="straightConnector1">
            <a:avLst/>
          </a:prstGeom>
          <a:noFill/>
          <a:ln w="9525" cap="flat" cmpd="sng">
            <a:solidFill>
              <a:srgbClr val="434343"/>
            </a:solidFill>
            <a:prstDash val="dot"/>
            <a:round/>
            <a:headEnd type="triangle" w="med" len="med"/>
            <a:tailEnd type="none" w="sm" len="sm"/>
          </a:ln>
        </p:spPr>
      </p:cxnSp>
      <p:cxnSp>
        <p:nvCxnSpPr>
          <p:cNvPr id="626" name="Google Shape;626;p21"/>
          <p:cNvCxnSpPr>
            <a:stCxn id="627" idx="1"/>
            <a:endCxn id="622" idx="2"/>
          </p:cNvCxnSpPr>
          <p:nvPr/>
        </p:nvCxnSpPr>
        <p:spPr>
          <a:xfrm flipH="1">
            <a:off x="5133150" y="2522150"/>
            <a:ext cx="4194300" cy="2600400"/>
          </a:xfrm>
          <a:prstGeom prst="bentConnector4">
            <a:avLst>
              <a:gd name="adj1" fmla="val 6851"/>
              <a:gd name="adj2" fmla="val 121995"/>
            </a:avLst>
          </a:prstGeom>
          <a:noFill/>
          <a:ln w="9525" cap="flat" cmpd="sng">
            <a:solidFill>
              <a:srgbClr val="434343"/>
            </a:solidFill>
            <a:prstDash val="dot"/>
            <a:round/>
            <a:headEnd type="triangle" w="med" len="med"/>
            <a:tailEnd type="none" w="sm" len="sm"/>
          </a:ln>
        </p:spPr>
      </p:cxnSp>
      <p:sp>
        <p:nvSpPr>
          <p:cNvPr id="628" name="Google Shape;628;p21"/>
          <p:cNvSpPr/>
          <p:nvPr/>
        </p:nvSpPr>
        <p:spPr>
          <a:xfrm>
            <a:off x="3809975" y="3316182"/>
            <a:ext cx="763500" cy="1192800"/>
          </a:xfrm>
          <a:prstGeom prst="rect">
            <a:avLst/>
          </a:prstGeom>
          <a:solidFill>
            <a:srgbClr val="C5E896"/>
          </a:solidFill>
          <a:ln>
            <a:noFill/>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585858"/>
              </a:solidFill>
              <a:latin typeface="Century Gothic"/>
              <a:ea typeface="Century Gothic"/>
              <a:cs typeface="Century Gothic"/>
              <a:sym typeface="Century Gothic"/>
            </a:endParaRPr>
          </a:p>
        </p:txBody>
      </p:sp>
      <p:sp>
        <p:nvSpPr>
          <p:cNvPr id="629" name="Google Shape;629;p21"/>
          <p:cNvSpPr/>
          <p:nvPr/>
        </p:nvSpPr>
        <p:spPr>
          <a:xfrm>
            <a:off x="3809975" y="3315406"/>
            <a:ext cx="763500" cy="390300"/>
          </a:xfrm>
          <a:prstGeom prst="rect">
            <a:avLst/>
          </a:prstGeom>
          <a:solidFill>
            <a:srgbClr val="38761D"/>
          </a:solid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FFFFFF"/>
              </a:buClr>
              <a:buSzPts val="900"/>
              <a:buFont typeface="Century Gothic"/>
              <a:buNone/>
            </a:pPr>
            <a:r>
              <a:rPr lang="en-US" sz="900" b="1" i="0" u="none" strike="noStrike" cap="none">
                <a:solidFill>
                  <a:srgbClr val="FFFFFF"/>
                </a:solidFill>
                <a:latin typeface="Century Gothic"/>
                <a:ea typeface="Century Gothic"/>
                <a:cs typeface="Century Gothic"/>
                <a:sym typeface="Century Gothic"/>
              </a:rPr>
              <a:t>In-Person Urgent Care</a:t>
            </a:r>
            <a:endParaRPr sz="900" b="0" i="0" u="none" strike="noStrike" cap="none">
              <a:solidFill>
                <a:srgbClr val="585858"/>
              </a:solidFill>
              <a:latin typeface="Century Gothic"/>
              <a:ea typeface="Century Gothic"/>
              <a:cs typeface="Century Gothic"/>
              <a:sym typeface="Century Gothic"/>
            </a:endParaRPr>
          </a:p>
        </p:txBody>
      </p:sp>
      <p:pic>
        <p:nvPicPr>
          <p:cNvPr id="630" name="Google Shape;630;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06291" y="3746049"/>
            <a:ext cx="763500" cy="763500"/>
          </a:xfrm>
          <a:prstGeom prst="rect">
            <a:avLst/>
          </a:prstGeom>
          <a:noFill/>
          <a:ln>
            <a:noFill/>
          </a:ln>
        </p:spPr>
      </p:pic>
      <p:sp>
        <p:nvSpPr>
          <p:cNvPr id="631" name="Google Shape;631;p21"/>
          <p:cNvSpPr/>
          <p:nvPr/>
        </p:nvSpPr>
        <p:spPr>
          <a:xfrm>
            <a:off x="3809975" y="4831869"/>
            <a:ext cx="763500" cy="1192800"/>
          </a:xfrm>
          <a:prstGeom prst="rect">
            <a:avLst/>
          </a:prstGeom>
          <a:solidFill>
            <a:srgbClr val="C5E896"/>
          </a:solidFill>
          <a:ln>
            <a:noFill/>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585858"/>
              </a:solidFill>
              <a:latin typeface="Century Gothic"/>
              <a:ea typeface="Century Gothic"/>
              <a:cs typeface="Century Gothic"/>
              <a:sym typeface="Century Gothic"/>
            </a:endParaRPr>
          </a:p>
        </p:txBody>
      </p:sp>
      <p:sp>
        <p:nvSpPr>
          <p:cNvPr id="632" name="Google Shape;632;p21"/>
          <p:cNvSpPr/>
          <p:nvPr/>
        </p:nvSpPr>
        <p:spPr>
          <a:xfrm>
            <a:off x="3809975" y="4831079"/>
            <a:ext cx="763500" cy="390300"/>
          </a:xfrm>
          <a:prstGeom prst="rect">
            <a:avLst/>
          </a:prstGeom>
          <a:solidFill>
            <a:srgbClr val="38761D"/>
          </a:solid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FFFFFF"/>
              </a:buClr>
              <a:buSzPts val="900"/>
              <a:buFont typeface="Century Gothic"/>
              <a:buNone/>
            </a:pPr>
            <a:r>
              <a:rPr lang="en-US" sz="900" b="1" i="0" u="none" strike="noStrike" cap="none">
                <a:solidFill>
                  <a:srgbClr val="FFFFFF"/>
                </a:solidFill>
                <a:latin typeface="Century Gothic"/>
                <a:ea typeface="Century Gothic"/>
                <a:cs typeface="Century Gothic"/>
                <a:sym typeface="Century Gothic"/>
              </a:rPr>
              <a:t>On-Demand Video Visit</a:t>
            </a:r>
            <a:endParaRPr sz="900" b="0" i="0" u="none" strike="noStrike" cap="none">
              <a:solidFill>
                <a:srgbClr val="585858"/>
              </a:solidFill>
              <a:latin typeface="Century Gothic"/>
              <a:ea typeface="Century Gothic"/>
              <a:cs typeface="Century Gothic"/>
              <a:sym typeface="Century Gothic"/>
            </a:endParaRPr>
          </a:p>
        </p:txBody>
      </p:sp>
      <p:pic>
        <p:nvPicPr>
          <p:cNvPr id="633" name="Google Shape;633;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786329" y="5233024"/>
            <a:ext cx="816600" cy="816600"/>
          </a:xfrm>
          <a:prstGeom prst="rect">
            <a:avLst/>
          </a:prstGeom>
          <a:noFill/>
          <a:ln>
            <a:noFill/>
          </a:ln>
        </p:spPr>
      </p:pic>
      <p:pic>
        <p:nvPicPr>
          <p:cNvPr id="634" name="Google Shape;634;p2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797681" y="2237775"/>
            <a:ext cx="816600" cy="816600"/>
          </a:xfrm>
          <a:prstGeom prst="rect">
            <a:avLst/>
          </a:prstGeom>
          <a:noFill/>
          <a:ln>
            <a:noFill/>
          </a:ln>
        </p:spPr>
      </p:pic>
      <p:sp>
        <p:nvSpPr>
          <p:cNvPr id="635" name="Google Shape;635;p21"/>
          <p:cNvSpPr/>
          <p:nvPr/>
        </p:nvSpPr>
        <p:spPr>
          <a:xfrm>
            <a:off x="5245729" y="2622501"/>
            <a:ext cx="3426600" cy="474900"/>
          </a:xfrm>
          <a:prstGeom prst="roundRect">
            <a:avLst>
              <a:gd name="adj" fmla="val 1877"/>
            </a:avLst>
          </a:prstGeom>
          <a:solidFill>
            <a:srgbClr val="D9EAD3">
              <a:alpha val="32941"/>
            </a:srgbClr>
          </a:solidFill>
          <a:ln w="19050" cap="flat" cmpd="sng">
            <a:solidFill>
              <a:srgbClr val="82AC7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36" name="Google Shape;636;p21"/>
          <p:cNvSpPr/>
          <p:nvPr/>
        </p:nvSpPr>
        <p:spPr>
          <a:xfrm>
            <a:off x="1049000" y="1863200"/>
            <a:ext cx="1865700" cy="1123800"/>
          </a:xfrm>
          <a:prstGeom prst="roundRect">
            <a:avLst>
              <a:gd name="adj" fmla="val 1877"/>
            </a:avLst>
          </a:prstGeom>
          <a:solidFill>
            <a:srgbClr val="D9EAD3">
              <a:alpha val="32941"/>
            </a:srgbClr>
          </a:solidFill>
          <a:ln w="19050" cap="flat" cmpd="sng">
            <a:solidFill>
              <a:srgbClr val="82AC7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37" name="Google Shape;637;p21"/>
          <p:cNvSpPr/>
          <p:nvPr/>
        </p:nvSpPr>
        <p:spPr>
          <a:xfrm>
            <a:off x="5245725" y="3247275"/>
            <a:ext cx="3426600" cy="584700"/>
          </a:xfrm>
          <a:prstGeom prst="roundRect">
            <a:avLst>
              <a:gd name="adj" fmla="val 1877"/>
            </a:avLst>
          </a:prstGeom>
          <a:solidFill>
            <a:srgbClr val="D9EAD3">
              <a:alpha val="32941"/>
            </a:srgbClr>
          </a:solidFill>
          <a:ln w="19050" cap="flat" cmpd="sng">
            <a:solidFill>
              <a:srgbClr val="82AC7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38" name="Google Shape;638;p21"/>
          <p:cNvSpPr/>
          <p:nvPr/>
        </p:nvSpPr>
        <p:spPr>
          <a:xfrm>
            <a:off x="5245725" y="3979319"/>
            <a:ext cx="3426600" cy="861300"/>
          </a:xfrm>
          <a:prstGeom prst="roundRect">
            <a:avLst>
              <a:gd name="adj" fmla="val 1877"/>
            </a:avLst>
          </a:prstGeom>
          <a:solidFill>
            <a:srgbClr val="D9EAD3">
              <a:alpha val="32941"/>
            </a:srgbClr>
          </a:solidFill>
          <a:ln w="19050" cap="flat" cmpd="sng">
            <a:solidFill>
              <a:srgbClr val="82AC7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39" name="Google Shape;639;p21"/>
          <p:cNvSpPr/>
          <p:nvPr/>
        </p:nvSpPr>
        <p:spPr>
          <a:xfrm>
            <a:off x="5245725" y="4997450"/>
            <a:ext cx="3426600" cy="584700"/>
          </a:xfrm>
          <a:prstGeom prst="roundRect">
            <a:avLst>
              <a:gd name="adj" fmla="val 1877"/>
            </a:avLst>
          </a:prstGeom>
          <a:solidFill>
            <a:srgbClr val="D9EAD3">
              <a:alpha val="32941"/>
            </a:srgbClr>
          </a:solidFill>
          <a:ln w="19050" cap="flat" cmpd="sng">
            <a:solidFill>
              <a:srgbClr val="82AC7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cxnSp>
        <p:nvCxnSpPr>
          <p:cNvPr id="640" name="Google Shape;640;p21"/>
          <p:cNvCxnSpPr/>
          <p:nvPr/>
        </p:nvCxnSpPr>
        <p:spPr>
          <a:xfrm rot="10800000">
            <a:off x="5133075" y="2253750"/>
            <a:ext cx="900" cy="356100"/>
          </a:xfrm>
          <a:prstGeom prst="straightConnector1">
            <a:avLst/>
          </a:prstGeom>
          <a:noFill/>
          <a:ln w="9525" cap="flat" cmpd="sng">
            <a:solidFill>
              <a:srgbClr val="434343"/>
            </a:solidFill>
            <a:prstDash val="dot"/>
            <a:round/>
            <a:headEnd type="triangle" w="med" len="med"/>
            <a:tailEnd type="none" w="sm" len="sm"/>
          </a:ln>
        </p:spPr>
      </p:cxnSp>
      <p:sp>
        <p:nvSpPr>
          <p:cNvPr id="641" name="Google Shape;641;p21"/>
          <p:cNvSpPr/>
          <p:nvPr/>
        </p:nvSpPr>
        <p:spPr>
          <a:xfrm>
            <a:off x="5039482" y="2062586"/>
            <a:ext cx="183000" cy="183000"/>
          </a:xfrm>
          <a:prstGeom prst="roundRect">
            <a:avLst>
              <a:gd name="adj" fmla="val 16667"/>
            </a:avLst>
          </a:prstGeom>
          <a:solidFill>
            <a:srgbClr val="38761D"/>
          </a:solidFill>
          <a:ln>
            <a:noFill/>
          </a:ln>
          <a:effectLst>
            <a:outerShdw blurRad="57150" dist="19050" dir="5400000" algn="bl" rotWithShape="0">
              <a:srgbClr val="000000">
                <a:alpha val="49411"/>
              </a:srgbClr>
            </a:outerShdw>
          </a:effectLst>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FFFFFF"/>
              </a:buClr>
              <a:buSzPts val="1000"/>
              <a:buFont typeface="Century Gothic"/>
              <a:buNone/>
            </a:pPr>
            <a:r>
              <a:rPr lang="en-US" sz="1000" b="1" i="0" u="none" strike="noStrike" cap="none">
                <a:solidFill>
                  <a:srgbClr val="FFFFFF"/>
                </a:solidFill>
                <a:latin typeface="Century Gothic"/>
                <a:ea typeface="Century Gothic"/>
                <a:cs typeface="Century Gothic"/>
                <a:sym typeface="Century Gothic"/>
              </a:rPr>
              <a:t>3</a:t>
            </a:r>
            <a:endParaRPr sz="1000" b="1" i="0" u="none" strike="noStrike" cap="none">
              <a:solidFill>
                <a:srgbClr val="FFFFFF"/>
              </a:solidFill>
              <a:latin typeface="Century Gothic"/>
              <a:ea typeface="Century Gothic"/>
              <a:cs typeface="Century Gothic"/>
              <a:sym typeface="Century Gothic"/>
            </a:endParaRPr>
          </a:p>
        </p:txBody>
      </p:sp>
      <p:sp>
        <p:nvSpPr>
          <p:cNvPr id="642" name="Google Shape;642;p21"/>
          <p:cNvSpPr/>
          <p:nvPr/>
        </p:nvSpPr>
        <p:spPr>
          <a:xfrm>
            <a:off x="334450" y="1816000"/>
            <a:ext cx="763500" cy="1192800"/>
          </a:xfrm>
          <a:prstGeom prst="rect">
            <a:avLst/>
          </a:prstGeom>
          <a:solidFill>
            <a:srgbClr val="C5E896"/>
          </a:solidFill>
          <a:ln>
            <a:noFill/>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585858"/>
              </a:solidFill>
              <a:latin typeface="Century Gothic"/>
              <a:ea typeface="Century Gothic"/>
              <a:cs typeface="Century Gothic"/>
              <a:sym typeface="Century Gothic"/>
            </a:endParaRPr>
          </a:p>
        </p:txBody>
      </p:sp>
      <p:sp>
        <p:nvSpPr>
          <p:cNvPr id="643" name="Google Shape;643;p21"/>
          <p:cNvSpPr/>
          <p:nvPr/>
        </p:nvSpPr>
        <p:spPr>
          <a:xfrm>
            <a:off x="334450" y="1815225"/>
            <a:ext cx="763500" cy="390300"/>
          </a:xfrm>
          <a:prstGeom prst="rect">
            <a:avLst/>
          </a:prstGeom>
          <a:solidFill>
            <a:srgbClr val="38761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900"/>
              <a:buFont typeface="Century Gothic"/>
              <a:buNone/>
            </a:pPr>
            <a:r>
              <a:rPr lang="en-US" sz="900" b="1" i="0" u="none" strike="noStrike" cap="none">
                <a:solidFill>
                  <a:srgbClr val="FFFFFF"/>
                </a:solidFill>
                <a:latin typeface="Century Gothic"/>
                <a:ea typeface="Century Gothic"/>
                <a:cs typeface="Century Gothic"/>
                <a:sym typeface="Century Gothic"/>
              </a:rPr>
              <a:t>Virtual Triage</a:t>
            </a:r>
            <a:endParaRPr sz="900" b="0" i="0" u="none" strike="noStrike" cap="none">
              <a:solidFill>
                <a:srgbClr val="585858"/>
              </a:solidFill>
              <a:latin typeface="Century Gothic"/>
              <a:ea typeface="Century Gothic"/>
              <a:cs typeface="Century Gothic"/>
              <a:sym typeface="Century Gothic"/>
            </a:endParaRPr>
          </a:p>
        </p:txBody>
      </p:sp>
      <p:sp>
        <p:nvSpPr>
          <p:cNvPr id="644" name="Google Shape;644;p21"/>
          <p:cNvSpPr/>
          <p:nvPr/>
        </p:nvSpPr>
        <p:spPr>
          <a:xfrm>
            <a:off x="2797650" y="1772825"/>
            <a:ext cx="183000" cy="183000"/>
          </a:xfrm>
          <a:prstGeom prst="roundRect">
            <a:avLst>
              <a:gd name="adj" fmla="val 16667"/>
            </a:avLst>
          </a:prstGeom>
          <a:solidFill>
            <a:srgbClr val="38761D"/>
          </a:solidFill>
          <a:ln>
            <a:noFill/>
          </a:ln>
          <a:effectLst>
            <a:outerShdw blurRad="57150" dist="19050" dir="5400000" algn="bl" rotWithShape="0">
              <a:srgbClr val="000000">
                <a:alpha val="49411"/>
              </a:srgbClr>
            </a:outerShdw>
          </a:effectLst>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FFFFFF"/>
              </a:buClr>
              <a:buSzPts val="1000"/>
              <a:buFont typeface="Century Gothic"/>
              <a:buNone/>
            </a:pPr>
            <a:r>
              <a:rPr lang="en-US" sz="1000" b="1" i="0" u="none" strike="noStrike" cap="none">
                <a:solidFill>
                  <a:srgbClr val="FFFFFF"/>
                </a:solidFill>
                <a:latin typeface="Century Gothic"/>
                <a:ea typeface="Century Gothic"/>
                <a:cs typeface="Century Gothic"/>
                <a:sym typeface="Century Gothic"/>
              </a:rPr>
              <a:t>1</a:t>
            </a:r>
            <a:endParaRPr sz="1000" b="1" i="0" u="none" strike="noStrike" cap="none">
              <a:solidFill>
                <a:srgbClr val="FFFFFF"/>
              </a:solidFill>
              <a:latin typeface="Century Gothic"/>
              <a:ea typeface="Century Gothic"/>
              <a:cs typeface="Century Gothic"/>
              <a:sym typeface="Century Gothic"/>
            </a:endParaRPr>
          </a:p>
        </p:txBody>
      </p:sp>
      <p:pic>
        <p:nvPicPr>
          <p:cNvPr id="599" name="Google Shape;599;p2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58636" y="2338262"/>
            <a:ext cx="516675" cy="516675"/>
          </a:xfrm>
          <a:prstGeom prst="rect">
            <a:avLst/>
          </a:prstGeom>
          <a:noFill/>
          <a:ln>
            <a:noFill/>
          </a:ln>
        </p:spPr>
      </p:pic>
      <p:sp>
        <p:nvSpPr>
          <p:cNvPr id="645" name="Google Shape;645;p21"/>
          <p:cNvSpPr/>
          <p:nvPr/>
        </p:nvSpPr>
        <p:spPr>
          <a:xfrm>
            <a:off x="807550" y="3430975"/>
            <a:ext cx="2116500" cy="872100"/>
          </a:xfrm>
          <a:prstGeom prst="roundRect">
            <a:avLst>
              <a:gd name="adj" fmla="val 1877"/>
            </a:avLst>
          </a:prstGeom>
          <a:solidFill>
            <a:srgbClr val="D9EAD3">
              <a:alpha val="32941"/>
            </a:srgbClr>
          </a:solidFill>
          <a:ln w="19050" cap="flat" cmpd="sng">
            <a:solidFill>
              <a:srgbClr val="82AC7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46" name="Google Shape;646;p21"/>
          <p:cNvSpPr/>
          <p:nvPr/>
        </p:nvSpPr>
        <p:spPr>
          <a:xfrm>
            <a:off x="334450" y="4880400"/>
            <a:ext cx="1865700" cy="1123800"/>
          </a:xfrm>
          <a:prstGeom prst="roundRect">
            <a:avLst>
              <a:gd name="adj" fmla="val 1877"/>
            </a:avLst>
          </a:prstGeom>
          <a:solidFill>
            <a:srgbClr val="D9EAD3">
              <a:alpha val="32941"/>
            </a:srgbClr>
          </a:solidFill>
          <a:ln w="19050" cap="flat" cmpd="sng">
            <a:solidFill>
              <a:srgbClr val="82AC7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14" name="Google Shape;614;p21"/>
          <p:cNvSpPr/>
          <p:nvPr/>
        </p:nvSpPr>
        <p:spPr>
          <a:xfrm>
            <a:off x="2153875" y="4834348"/>
            <a:ext cx="763500" cy="1192800"/>
          </a:xfrm>
          <a:prstGeom prst="rect">
            <a:avLst/>
          </a:prstGeom>
          <a:solidFill>
            <a:srgbClr val="C5E896"/>
          </a:solidFill>
          <a:ln>
            <a:noFill/>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585858"/>
              </a:solidFill>
              <a:latin typeface="Century Gothic"/>
              <a:ea typeface="Century Gothic"/>
              <a:cs typeface="Century Gothic"/>
              <a:sym typeface="Century Gothic"/>
            </a:endParaRPr>
          </a:p>
        </p:txBody>
      </p:sp>
      <p:sp>
        <p:nvSpPr>
          <p:cNvPr id="612" name="Google Shape;612;p21"/>
          <p:cNvSpPr/>
          <p:nvPr/>
        </p:nvSpPr>
        <p:spPr>
          <a:xfrm>
            <a:off x="2153875" y="4833575"/>
            <a:ext cx="763500" cy="390300"/>
          </a:xfrm>
          <a:prstGeom prst="rect">
            <a:avLst/>
          </a:prstGeom>
          <a:solidFill>
            <a:srgbClr val="38761D"/>
          </a:solid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FFFFFF"/>
              </a:buClr>
              <a:buSzPts val="800"/>
              <a:buFont typeface="Century Gothic"/>
              <a:buNone/>
            </a:pPr>
            <a:r>
              <a:rPr lang="en-US" sz="800" b="1" i="0" u="none" strike="noStrike" cap="none">
                <a:solidFill>
                  <a:srgbClr val="FFFFFF"/>
                </a:solidFill>
                <a:latin typeface="Century Gothic"/>
                <a:ea typeface="Century Gothic"/>
                <a:cs typeface="Century Gothic"/>
                <a:sym typeface="Century Gothic"/>
              </a:rPr>
              <a:t>Price Transparency</a:t>
            </a:r>
            <a:endParaRPr sz="800" b="0" i="0" u="none" strike="noStrike" cap="none">
              <a:solidFill>
                <a:srgbClr val="585858"/>
              </a:solidFill>
              <a:latin typeface="Century Gothic"/>
              <a:ea typeface="Century Gothic"/>
              <a:cs typeface="Century Gothic"/>
              <a:sym typeface="Century Gothic"/>
            </a:endParaRPr>
          </a:p>
        </p:txBody>
      </p:sp>
      <p:pic>
        <p:nvPicPr>
          <p:cNvPr id="647" name="Google Shape;647;p2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287517" y="5370425"/>
            <a:ext cx="474900" cy="474946"/>
          </a:xfrm>
          <a:prstGeom prst="rect">
            <a:avLst/>
          </a:prstGeom>
          <a:noFill/>
          <a:ln>
            <a:noFill/>
          </a:ln>
        </p:spPr>
      </p:pic>
      <p:sp>
        <p:nvSpPr>
          <p:cNvPr id="648" name="Google Shape;648;p21"/>
          <p:cNvSpPr/>
          <p:nvPr/>
        </p:nvSpPr>
        <p:spPr>
          <a:xfrm>
            <a:off x="280521" y="4798572"/>
            <a:ext cx="183000" cy="183000"/>
          </a:xfrm>
          <a:prstGeom prst="roundRect">
            <a:avLst>
              <a:gd name="adj" fmla="val 16667"/>
            </a:avLst>
          </a:prstGeom>
          <a:solidFill>
            <a:srgbClr val="38761D"/>
          </a:solidFill>
          <a:ln>
            <a:noFill/>
          </a:ln>
          <a:effectLst>
            <a:outerShdw blurRad="57150" dist="19050" dir="5400000" algn="bl" rotWithShape="0">
              <a:srgbClr val="000000">
                <a:alpha val="49411"/>
              </a:srgbClr>
            </a:outerShdw>
          </a:effectLst>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FFFFFF"/>
              </a:buClr>
              <a:buSzPts val="1000"/>
              <a:buFont typeface="Century Gothic"/>
              <a:buNone/>
            </a:pPr>
            <a:r>
              <a:rPr lang="en-US" sz="1000" b="1" i="0" u="none" strike="noStrike" cap="none">
                <a:solidFill>
                  <a:srgbClr val="FFFFFF"/>
                </a:solidFill>
                <a:latin typeface="Century Gothic"/>
                <a:ea typeface="Century Gothic"/>
                <a:cs typeface="Century Gothic"/>
                <a:sym typeface="Century Gothic"/>
              </a:rPr>
              <a:t>2</a:t>
            </a:r>
            <a:endParaRPr sz="1000" b="1" i="0" u="none" strike="noStrike" cap="none">
              <a:solidFill>
                <a:srgbClr val="FFFFFF"/>
              </a:solidFill>
              <a:latin typeface="Century Gothic"/>
              <a:ea typeface="Century Gothic"/>
              <a:cs typeface="Century Gothic"/>
              <a:sym typeface="Century Gothic"/>
            </a:endParaRPr>
          </a:p>
        </p:txBody>
      </p:sp>
      <p:sp>
        <p:nvSpPr>
          <p:cNvPr id="649" name="Google Shape;649;p21"/>
          <p:cNvSpPr/>
          <p:nvPr/>
        </p:nvSpPr>
        <p:spPr>
          <a:xfrm>
            <a:off x="9982450" y="1906401"/>
            <a:ext cx="2059800" cy="1279500"/>
          </a:xfrm>
          <a:prstGeom prst="roundRect">
            <a:avLst>
              <a:gd name="adj" fmla="val 1877"/>
            </a:avLst>
          </a:prstGeom>
          <a:solidFill>
            <a:srgbClr val="D9EAD3">
              <a:alpha val="32941"/>
            </a:srgbClr>
          </a:solidFill>
          <a:ln w="19050" cap="flat" cmpd="sng">
            <a:solidFill>
              <a:srgbClr val="82AC7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27" name="Google Shape;627;p21"/>
          <p:cNvSpPr/>
          <p:nvPr/>
        </p:nvSpPr>
        <p:spPr>
          <a:xfrm>
            <a:off x="9327450" y="1858400"/>
            <a:ext cx="763500" cy="1327500"/>
          </a:xfrm>
          <a:prstGeom prst="rect">
            <a:avLst/>
          </a:prstGeom>
          <a:solidFill>
            <a:srgbClr val="C5E896"/>
          </a:solidFill>
          <a:ln>
            <a:noFill/>
          </a:ln>
          <a:effectLst>
            <a:outerShdw blurRad="57150" dist="19050" dir="5400000" algn="bl" rotWithShape="0">
              <a:srgbClr val="000000">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585858"/>
              </a:solidFill>
              <a:latin typeface="Century Gothic"/>
              <a:ea typeface="Century Gothic"/>
              <a:cs typeface="Century Gothic"/>
              <a:sym typeface="Century Gothic"/>
            </a:endParaRPr>
          </a:p>
        </p:txBody>
      </p:sp>
      <p:sp>
        <p:nvSpPr>
          <p:cNvPr id="650" name="Google Shape;650;p21"/>
          <p:cNvSpPr txBox="1"/>
          <p:nvPr/>
        </p:nvSpPr>
        <p:spPr>
          <a:xfrm>
            <a:off x="788650" y="3365275"/>
            <a:ext cx="2173500" cy="69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666666"/>
              </a:buClr>
              <a:buSzPts val="1000"/>
              <a:buFont typeface="Arial"/>
              <a:buNone/>
            </a:pPr>
            <a:r>
              <a:rPr lang="en-US" sz="900" b="0" i="0" u="none" strike="noStrike" cap="none">
                <a:solidFill>
                  <a:srgbClr val="434343"/>
                </a:solidFill>
                <a:latin typeface="Century Gothic"/>
                <a:ea typeface="Century Gothic"/>
                <a:cs typeface="Century Gothic"/>
                <a:sym typeface="Century Gothic"/>
              </a:rPr>
              <a:t>Based on Wendy’s responses, the </a:t>
            </a:r>
            <a:r>
              <a:rPr lang="en-US" sz="900" b="1" i="0" u="none" strike="noStrike" cap="none">
                <a:solidFill>
                  <a:srgbClr val="434343"/>
                </a:solidFill>
                <a:latin typeface="Century Gothic"/>
                <a:ea typeface="Century Gothic"/>
                <a:cs typeface="Century Gothic"/>
                <a:sym typeface="Century Gothic"/>
              </a:rPr>
              <a:t>Chatbot </a:t>
            </a:r>
            <a:r>
              <a:rPr lang="en-US" sz="900" b="0" i="0" u="none" strike="noStrike" cap="none">
                <a:solidFill>
                  <a:srgbClr val="434343"/>
                </a:solidFill>
                <a:latin typeface="Century Gothic"/>
                <a:ea typeface="Century Gothic"/>
                <a:cs typeface="Century Gothic"/>
                <a:sym typeface="Century Gothic"/>
              </a:rPr>
              <a:t>determines Wendy’s symptoms do not warrant emergent care and a virtual visit (on-demand video visit or an asynchronous e-visit) is appropriate</a:t>
            </a:r>
            <a:endParaRPr sz="900" b="0" i="0" u="none" strike="noStrike" cap="none">
              <a:solidFill>
                <a:srgbClr val="43434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900"/>
              <a:buFont typeface="Century Gothic"/>
              <a:buNone/>
            </a:pPr>
            <a:endParaRPr sz="900" b="0" i="0" u="none" strike="noStrike" cap="none">
              <a:solidFill>
                <a:srgbClr val="434343"/>
              </a:solidFill>
              <a:latin typeface="Century Gothic"/>
              <a:ea typeface="Century Gothic"/>
              <a:cs typeface="Century Gothic"/>
              <a:sym typeface="Century Gothic"/>
            </a:endParaRPr>
          </a:p>
        </p:txBody>
      </p:sp>
      <p:sp>
        <p:nvSpPr>
          <p:cNvPr id="651" name="Google Shape;651;p21"/>
          <p:cNvSpPr/>
          <p:nvPr/>
        </p:nvSpPr>
        <p:spPr>
          <a:xfrm>
            <a:off x="9327450" y="1857623"/>
            <a:ext cx="763500" cy="390300"/>
          </a:xfrm>
          <a:prstGeom prst="rect">
            <a:avLst/>
          </a:prstGeom>
          <a:solidFill>
            <a:srgbClr val="38761D"/>
          </a:solid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FFFFFF"/>
              </a:buClr>
              <a:buSzPts val="800"/>
              <a:buFont typeface="Century Gothic"/>
              <a:buNone/>
            </a:pPr>
            <a:r>
              <a:rPr lang="en-US" sz="800" b="1" i="0" u="none" strike="noStrike" cap="none">
                <a:solidFill>
                  <a:srgbClr val="FFFFFF"/>
                </a:solidFill>
                <a:latin typeface="Century Gothic"/>
                <a:ea typeface="Century Gothic"/>
                <a:cs typeface="Century Gothic"/>
                <a:sym typeface="Century Gothic"/>
              </a:rPr>
              <a:t>Engagement</a:t>
            </a:r>
            <a:endParaRPr sz="800" b="0" i="0" u="none" strike="noStrike" cap="none">
              <a:solidFill>
                <a:srgbClr val="585858"/>
              </a:solidFill>
              <a:latin typeface="Century Gothic"/>
              <a:ea typeface="Century Gothic"/>
              <a:cs typeface="Century Gothic"/>
              <a:sym typeface="Century Gothic"/>
            </a:endParaRPr>
          </a:p>
        </p:txBody>
      </p:sp>
      <p:sp>
        <p:nvSpPr>
          <p:cNvPr id="652" name="Google Shape;652;p21"/>
          <p:cNvSpPr txBox="1"/>
          <p:nvPr/>
        </p:nvSpPr>
        <p:spPr>
          <a:xfrm>
            <a:off x="246693" y="4830738"/>
            <a:ext cx="1907100" cy="696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434343"/>
              </a:buClr>
              <a:buSzPts val="900"/>
              <a:buFont typeface="Century Gothic"/>
              <a:buNone/>
            </a:pPr>
            <a:r>
              <a:rPr lang="en-US" sz="900" b="1" i="0" u="none" strike="noStrike" cap="none">
                <a:solidFill>
                  <a:srgbClr val="434343"/>
                </a:solidFill>
                <a:latin typeface="Century Gothic"/>
                <a:ea typeface="Century Gothic"/>
                <a:cs typeface="Century Gothic"/>
                <a:sym typeface="Century Gothic"/>
              </a:rPr>
              <a:t>Wendy is presented with the out-of-pocket cost for each option. </a:t>
            </a:r>
            <a:r>
              <a:rPr lang="en-US" sz="900" b="0" i="0" u="none" strike="noStrike" cap="none">
                <a:solidFill>
                  <a:srgbClr val="434343"/>
                </a:solidFill>
                <a:latin typeface="Century Gothic"/>
                <a:ea typeface="Century Gothic"/>
                <a:cs typeface="Century Gothic"/>
                <a:sym typeface="Century Gothic"/>
              </a:rPr>
              <a:t>She </a:t>
            </a:r>
            <a:r>
              <a:rPr lang="en-US" sz="900" b="1" i="0" u="none" strike="noStrike" cap="none">
                <a:solidFill>
                  <a:srgbClr val="434343"/>
                </a:solidFill>
                <a:latin typeface="Century Gothic"/>
                <a:ea typeface="Century Gothic"/>
                <a:cs typeface="Century Gothic"/>
                <a:sym typeface="Century Gothic"/>
              </a:rPr>
              <a:t>selects an asynchronous e-visit, </a:t>
            </a:r>
            <a:r>
              <a:rPr lang="en-US" sz="900" b="0" i="0" u="none" strike="noStrike" cap="none">
                <a:solidFill>
                  <a:srgbClr val="434343"/>
                </a:solidFill>
                <a:latin typeface="Century Gothic"/>
                <a:ea typeface="Century Gothic"/>
                <a:cs typeface="Century Gothic"/>
                <a:sym typeface="Century Gothic"/>
              </a:rPr>
              <a:t>due to convenience, low-cost and the ability to multitask and complete the visit at her convenience</a:t>
            </a:r>
            <a:endParaRPr sz="900" b="0" i="0" u="none" strike="noStrike" cap="none">
              <a:solidFill>
                <a:srgbClr val="434343"/>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chemeClr val="dk1"/>
              </a:buClr>
              <a:buSzPts val="900"/>
              <a:buFont typeface="Century Gothic"/>
              <a:buNone/>
            </a:pPr>
            <a:endParaRPr sz="900" b="0" i="0" u="none" strike="noStrike" cap="none">
              <a:solidFill>
                <a:srgbClr val="43434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900"/>
              <a:buFont typeface="Century Gothic"/>
              <a:buNone/>
            </a:pPr>
            <a:endParaRPr sz="900" b="0" i="0" u="none" strike="noStrike" cap="none">
              <a:solidFill>
                <a:srgbClr val="434343"/>
              </a:solidFill>
              <a:latin typeface="Century Gothic"/>
              <a:ea typeface="Century Gothic"/>
              <a:cs typeface="Century Gothic"/>
              <a:sym typeface="Century Gothic"/>
            </a:endParaRPr>
          </a:p>
        </p:txBody>
      </p:sp>
      <p:sp>
        <p:nvSpPr>
          <p:cNvPr id="653" name="Google Shape;653;p21"/>
          <p:cNvSpPr/>
          <p:nvPr/>
        </p:nvSpPr>
        <p:spPr>
          <a:xfrm>
            <a:off x="11876096" y="1768137"/>
            <a:ext cx="183000" cy="183000"/>
          </a:xfrm>
          <a:prstGeom prst="roundRect">
            <a:avLst>
              <a:gd name="adj" fmla="val 16667"/>
            </a:avLst>
          </a:prstGeom>
          <a:solidFill>
            <a:srgbClr val="38761D"/>
          </a:solidFill>
          <a:ln>
            <a:noFill/>
          </a:ln>
          <a:effectLst>
            <a:outerShdw blurRad="57150" dist="19050" dir="5400000" algn="bl" rotWithShape="0">
              <a:srgbClr val="000000">
                <a:alpha val="49411"/>
              </a:srgbClr>
            </a:outerShdw>
          </a:effectLst>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FFFFFF"/>
              </a:buClr>
              <a:buSzPts val="1000"/>
              <a:buFont typeface="Century Gothic"/>
              <a:buNone/>
            </a:pPr>
            <a:r>
              <a:rPr lang="en-US" sz="1000" b="1" i="0" u="none" strike="noStrike" cap="none">
                <a:solidFill>
                  <a:srgbClr val="FFFFFF"/>
                </a:solidFill>
                <a:latin typeface="Century Gothic"/>
                <a:ea typeface="Century Gothic"/>
                <a:cs typeface="Century Gothic"/>
                <a:sym typeface="Century Gothic"/>
              </a:rPr>
              <a:t>4</a:t>
            </a:r>
            <a:endParaRPr sz="1000" b="1" i="0" u="none" strike="noStrike" cap="none">
              <a:solidFill>
                <a:srgbClr val="FFFFFF"/>
              </a:solidFill>
              <a:latin typeface="Century Gothic"/>
              <a:ea typeface="Century Gothic"/>
              <a:cs typeface="Century Gothic"/>
              <a:sym typeface="Century Gothic"/>
            </a:endParaRPr>
          </a:p>
        </p:txBody>
      </p:sp>
      <p:grpSp>
        <p:nvGrpSpPr>
          <p:cNvPr id="654" name="Google Shape;654;p21"/>
          <p:cNvGrpSpPr/>
          <p:nvPr/>
        </p:nvGrpSpPr>
        <p:grpSpPr>
          <a:xfrm>
            <a:off x="9422469" y="2466010"/>
            <a:ext cx="605899" cy="550234"/>
            <a:chOff x="6104467" y="3442776"/>
            <a:chExt cx="452400" cy="452421"/>
          </a:xfrm>
        </p:grpSpPr>
        <p:pic>
          <p:nvPicPr>
            <p:cNvPr id="655" name="Google Shape;655;p2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104467" y="3442776"/>
              <a:ext cx="452400" cy="452421"/>
            </a:xfrm>
            <a:prstGeom prst="rect">
              <a:avLst/>
            </a:prstGeom>
            <a:noFill/>
            <a:ln>
              <a:noFill/>
            </a:ln>
          </p:spPr>
        </p:pic>
        <p:sp>
          <p:nvSpPr>
            <p:cNvPr id="656" name="Google Shape;656;p21"/>
            <p:cNvSpPr/>
            <p:nvPr/>
          </p:nvSpPr>
          <p:spPr>
            <a:xfrm>
              <a:off x="6214525" y="3514183"/>
              <a:ext cx="141600" cy="127800"/>
            </a:xfrm>
            <a:prstGeom prst="roundRect">
              <a:avLst>
                <a:gd name="adj" fmla="val 16667"/>
              </a:avLst>
            </a:prstGeom>
            <a:solidFill>
              <a:srgbClr val="C5E8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entury Gothic"/>
                <a:buNone/>
              </a:pPr>
              <a:endParaRPr sz="1600" b="0" i="0" u="none" strike="noStrike" cap="none">
                <a:solidFill>
                  <a:srgbClr val="FFFFFF"/>
                </a:solidFill>
                <a:latin typeface="Century Gothic"/>
                <a:ea typeface="Century Gothic"/>
                <a:cs typeface="Century Gothic"/>
                <a:sym typeface="Century Gothic"/>
              </a:endParaRPr>
            </a:p>
          </p:txBody>
        </p:sp>
      </p:grpSp>
      <p:sp>
        <p:nvSpPr>
          <p:cNvPr id="657" name="Google Shape;657;p21"/>
          <p:cNvSpPr/>
          <p:nvPr/>
        </p:nvSpPr>
        <p:spPr>
          <a:xfrm>
            <a:off x="280525" y="6350650"/>
            <a:ext cx="11811600" cy="216000"/>
          </a:xfrm>
          <a:prstGeom prst="rect">
            <a:avLst/>
          </a:prstGeom>
          <a:solidFill>
            <a:srgbClr val="38761D">
              <a:alpha val="55294"/>
            </a:srgbClr>
          </a:solid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FFFFFF"/>
              </a:buClr>
              <a:buSzPts val="1000"/>
              <a:buFont typeface="Century Gothic"/>
              <a:buNone/>
            </a:pPr>
            <a:r>
              <a:rPr lang="en-US" sz="1000" b="1" i="0" u="none" strike="noStrike" cap="none">
                <a:solidFill>
                  <a:srgbClr val="FFFFFF"/>
                </a:solidFill>
                <a:latin typeface="Century Gothic"/>
                <a:ea typeface="Century Gothic"/>
                <a:cs typeface="Century Gothic"/>
                <a:sym typeface="Century Gothic"/>
              </a:rPr>
              <a:t>Customer Relationship Management Platform (CRM)</a:t>
            </a:r>
            <a:endParaRPr sz="1000" b="0" i="0" u="none" strike="noStrike" cap="none">
              <a:solidFill>
                <a:srgbClr val="585858"/>
              </a:solidFill>
              <a:latin typeface="Century Gothic"/>
              <a:ea typeface="Century Gothic"/>
              <a:cs typeface="Century Gothic"/>
              <a:sym typeface="Century Gothic"/>
            </a:endParaRPr>
          </a:p>
        </p:txBody>
      </p:sp>
      <p:sp>
        <p:nvSpPr>
          <p:cNvPr id="658" name="Google Shape;658;p21"/>
          <p:cNvSpPr/>
          <p:nvPr/>
        </p:nvSpPr>
        <p:spPr>
          <a:xfrm>
            <a:off x="280525" y="6607000"/>
            <a:ext cx="11811600" cy="216000"/>
          </a:xfrm>
          <a:prstGeom prst="rect">
            <a:avLst/>
          </a:prstGeom>
          <a:solidFill>
            <a:srgbClr val="38761D">
              <a:alpha val="55294"/>
            </a:srgbClr>
          </a:solidFill>
          <a:ln>
            <a:noFill/>
          </a:ln>
        </p:spPr>
        <p:txBody>
          <a:bodyPr spcFirstLastPara="1" wrap="square" lIns="0" tIns="91425" rIns="0" bIns="91425" anchor="ctr" anchorCtr="0">
            <a:noAutofit/>
          </a:bodyPr>
          <a:lstStyle/>
          <a:p>
            <a:pPr marL="0" marR="0" lvl="0" indent="0" algn="ctr" rtl="0">
              <a:lnSpc>
                <a:spcPct val="100000"/>
              </a:lnSpc>
              <a:spcBef>
                <a:spcPts val="0"/>
              </a:spcBef>
              <a:spcAft>
                <a:spcPts val="0"/>
              </a:spcAft>
              <a:buClr>
                <a:srgbClr val="FFFFFF"/>
              </a:buClr>
              <a:buSzPts val="1000"/>
              <a:buFont typeface="Century Gothic"/>
              <a:buNone/>
            </a:pPr>
            <a:r>
              <a:rPr lang="en-US" sz="1000" b="1" i="0" u="none" strike="noStrike" cap="none">
                <a:solidFill>
                  <a:srgbClr val="FFFFFF"/>
                </a:solidFill>
                <a:latin typeface="Century Gothic"/>
                <a:ea typeface="Century Gothic"/>
                <a:cs typeface="Century Gothic"/>
                <a:sym typeface="Century Gothic"/>
              </a:rPr>
              <a:t>‘App of Apps’ Single Enterprise-Wide Mobile Application</a:t>
            </a:r>
            <a:endParaRPr sz="1000" b="0" i="0" u="none" strike="noStrike" cap="none">
              <a:solidFill>
                <a:srgbClr val="585858"/>
              </a:solidFill>
              <a:latin typeface="Century Gothic"/>
              <a:ea typeface="Century Gothic"/>
              <a:cs typeface="Century Gothic"/>
              <a:sym typeface="Century Gothic"/>
            </a:endParaRPr>
          </a:p>
        </p:txBody>
      </p:sp>
      <p:grpSp>
        <p:nvGrpSpPr>
          <p:cNvPr id="659" name="Google Shape;659;p21"/>
          <p:cNvGrpSpPr/>
          <p:nvPr/>
        </p:nvGrpSpPr>
        <p:grpSpPr>
          <a:xfrm>
            <a:off x="895640" y="5664487"/>
            <a:ext cx="1140800" cy="1140801"/>
            <a:chOff x="895640" y="5677237"/>
            <a:chExt cx="1140800" cy="1140801"/>
          </a:xfrm>
        </p:grpSpPr>
        <p:pic>
          <p:nvPicPr>
            <p:cNvPr id="660" name="Google Shape;660;p2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rot="275043">
              <a:off x="1048527" y="5841837"/>
              <a:ext cx="822959" cy="822959"/>
            </a:xfrm>
            <a:prstGeom prst="rect">
              <a:avLst/>
            </a:prstGeom>
            <a:noFill/>
            <a:ln>
              <a:noFill/>
            </a:ln>
          </p:spPr>
        </p:pic>
        <p:pic>
          <p:nvPicPr>
            <p:cNvPr id="661" name="Google Shape;661;p21"/>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rot="1393166">
              <a:off x="1031700" y="5813296"/>
              <a:ext cx="868680" cy="868683"/>
            </a:xfrm>
            <a:prstGeom prst="rect">
              <a:avLst/>
            </a:prstGeom>
            <a:noFill/>
            <a:ln>
              <a:noFill/>
            </a:ln>
          </p:spPr>
        </p:pic>
      </p:grpSp>
      <p:sp>
        <p:nvSpPr>
          <p:cNvPr id="662" name="Google Shape;662;p21"/>
          <p:cNvSpPr txBox="1"/>
          <p:nvPr/>
        </p:nvSpPr>
        <p:spPr>
          <a:xfrm>
            <a:off x="10044975" y="1872375"/>
            <a:ext cx="2059800" cy="48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34343"/>
              </a:buClr>
              <a:buSzPts val="900"/>
              <a:buFont typeface="Century Gothic"/>
              <a:buNone/>
            </a:pPr>
            <a:r>
              <a:rPr lang="en-US" sz="900" b="0" i="0" u="none" strike="noStrike" cap="none">
                <a:solidFill>
                  <a:srgbClr val="434343"/>
                </a:solidFill>
                <a:latin typeface="Century Gothic"/>
                <a:ea typeface="Century Gothic"/>
                <a:cs typeface="Century Gothic"/>
                <a:sym typeface="Century Gothic"/>
              </a:rPr>
              <a:t>After her e-visit, </a:t>
            </a:r>
            <a:r>
              <a:rPr lang="en-US" sz="900" b="1" i="0" u="none" strike="noStrike" cap="none">
                <a:solidFill>
                  <a:srgbClr val="434343"/>
                </a:solidFill>
                <a:latin typeface="Century Gothic"/>
                <a:ea typeface="Century Gothic"/>
                <a:cs typeface="Century Gothic"/>
                <a:sym typeface="Century Gothic"/>
              </a:rPr>
              <a:t>Frederick Health sends a text</a:t>
            </a:r>
            <a:r>
              <a:rPr lang="en-US" sz="900" b="0" i="0" u="none" strike="noStrike" cap="none">
                <a:solidFill>
                  <a:srgbClr val="434343"/>
                </a:solidFill>
                <a:latin typeface="Century Gothic"/>
                <a:ea typeface="Century Gothic"/>
                <a:cs typeface="Century Gothic"/>
                <a:sym typeface="Century Gothic"/>
              </a:rPr>
              <a:t> inviting Wendy to complete a net promoter survey as well as prompts Wendy with other relevant information to her diagnosis and any other health needs (hydration, nutrition, activity, etc.) that may support her recovery </a:t>
            </a:r>
            <a:endParaRPr sz="900" b="1" i="0" u="none" strike="noStrike" cap="none">
              <a:solidFill>
                <a:srgbClr val="434343"/>
              </a:solidFill>
              <a:latin typeface="Century Gothic"/>
              <a:ea typeface="Century Gothic"/>
              <a:cs typeface="Century Gothic"/>
              <a:sym typeface="Century Gothic"/>
            </a:endParaRPr>
          </a:p>
        </p:txBody>
      </p:sp>
      <p:grpSp>
        <p:nvGrpSpPr>
          <p:cNvPr id="663" name="Google Shape;663;p21"/>
          <p:cNvGrpSpPr/>
          <p:nvPr/>
        </p:nvGrpSpPr>
        <p:grpSpPr>
          <a:xfrm>
            <a:off x="5615927" y="5664487"/>
            <a:ext cx="1140800" cy="1140801"/>
            <a:chOff x="895640" y="5677237"/>
            <a:chExt cx="1140800" cy="1140801"/>
          </a:xfrm>
        </p:grpSpPr>
        <p:pic>
          <p:nvPicPr>
            <p:cNvPr id="664" name="Google Shape;664;p2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rot="275043">
              <a:off x="1048527" y="5841837"/>
              <a:ext cx="822959" cy="822959"/>
            </a:xfrm>
            <a:prstGeom prst="rect">
              <a:avLst/>
            </a:prstGeom>
            <a:noFill/>
            <a:ln>
              <a:noFill/>
            </a:ln>
          </p:spPr>
        </p:pic>
        <p:pic>
          <p:nvPicPr>
            <p:cNvPr id="665" name="Google Shape;665;p21"/>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rot="1393166">
              <a:off x="1031700" y="5813296"/>
              <a:ext cx="868680" cy="868683"/>
            </a:xfrm>
            <a:prstGeom prst="rect">
              <a:avLst/>
            </a:prstGeom>
            <a:noFill/>
            <a:ln>
              <a:noFill/>
            </a:ln>
          </p:spPr>
        </p:pic>
      </p:grpSp>
      <p:sp>
        <p:nvSpPr>
          <p:cNvPr id="666" name="Google Shape;666;p21"/>
          <p:cNvSpPr txBox="1"/>
          <p:nvPr/>
        </p:nvSpPr>
        <p:spPr>
          <a:xfrm>
            <a:off x="1086575" y="1862850"/>
            <a:ext cx="1907100" cy="99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434343"/>
              </a:buClr>
              <a:buSzPts val="900"/>
              <a:buFont typeface="Century Gothic"/>
              <a:buNone/>
            </a:pPr>
            <a:r>
              <a:rPr lang="en-US" sz="900" b="0" i="0" u="none" strike="noStrike" cap="none">
                <a:solidFill>
                  <a:srgbClr val="434343"/>
                </a:solidFill>
                <a:latin typeface="Century Gothic"/>
                <a:ea typeface="Century Gothic"/>
                <a:cs typeface="Century Gothic"/>
                <a:sym typeface="Century Gothic"/>
              </a:rPr>
              <a:t>After a search engine directs Wendy to virtual care options on FrederickHealth.org, Wendy is prompted by a </a:t>
            </a:r>
            <a:r>
              <a:rPr lang="en-US" sz="900" b="1" i="0" u="none" strike="noStrike" cap="none">
                <a:solidFill>
                  <a:srgbClr val="434343"/>
                </a:solidFill>
                <a:latin typeface="Century Gothic"/>
                <a:ea typeface="Century Gothic"/>
                <a:cs typeface="Century Gothic"/>
                <a:sym typeface="Century Gothic"/>
              </a:rPr>
              <a:t>Chatbot </a:t>
            </a:r>
            <a:r>
              <a:rPr lang="en-US" sz="900" b="0" i="0" u="none" strike="noStrike" cap="none">
                <a:solidFill>
                  <a:srgbClr val="434343"/>
                </a:solidFill>
                <a:latin typeface="Century Gothic"/>
                <a:ea typeface="Century Gothic"/>
                <a:cs typeface="Century Gothic"/>
                <a:sym typeface="Century Gothic"/>
              </a:rPr>
              <a:t>with questions about what she is looking for and symptoms she is experiencing</a:t>
            </a:r>
            <a:endParaRPr sz="900" b="0" i="0" u="none" strike="noStrike" cap="none">
              <a:solidFill>
                <a:srgbClr val="434343"/>
              </a:solidFill>
              <a:latin typeface="Century Gothic"/>
              <a:ea typeface="Century Gothic"/>
              <a:cs typeface="Century Gothic"/>
              <a:sym typeface="Century Gothic"/>
            </a:endParaRPr>
          </a:p>
        </p:txBody>
      </p:sp>
      <p:grpSp>
        <p:nvGrpSpPr>
          <p:cNvPr id="667" name="Google Shape;667;p21"/>
          <p:cNvGrpSpPr/>
          <p:nvPr/>
        </p:nvGrpSpPr>
        <p:grpSpPr>
          <a:xfrm>
            <a:off x="10066677" y="5664487"/>
            <a:ext cx="1140800" cy="1140801"/>
            <a:chOff x="895640" y="5677237"/>
            <a:chExt cx="1140800" cy="1140801"/>
          </a:xfrm>
        </p:grpSpPr>
        <p:pic>
          <p:nvPicPr>
            <p:cNvPr id="668" name="Google Shape;668;p2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rot="275043">
              <a:off x="1048527" y="5841837"/>
              <a:ext cx="822959" cy="822959"/>
            </a:xfrm>
            <a:prstGeom prst="rect">
              <a:avLst/>
            </a:prstGeom>
            <a:noFill/>
            <a:ln>
              <a:noFill/>
            </a:ln>
          </p:spPr>
        </p:pic>
        <p:pic>
          <p:nvPicPr>
            <p:cNvPr id="669" name="Google Shape;669;p21"/>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rot="1393166">
              <a:off x="1031700" y="5813296"/>
              <a:ext cx="868680" cy="868683"/>
            </a:xfrm>
            <a:prstGeom prst="rect">
              <a:avLst/>
            </a:prstGeom>
            <a:noFill/>
            <a:ln>
              <a:noFill/>
            </a:ln>
          </p:spPr>
        </p:pic>
      </p:grpSp>
      <p:pic>
        <p:nvPicPr>
          <p:cNvPr id="670" name="Google Shape;670;p21"/>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0448367" y="184075"/>
            <a:ext cx="1643757" cy="872100"/>
          </a:xfrm>
          <a:prstGeom prst="rect">
            <a:avLst/>
          </a:prstGeom>
          <a:noFill/>
          <a:ln>
            <a:noFill/>
          </a:ln>
          <a:effectLst>
            <a:outerShdw blurRad="57150" dist="19050" dir="5400000" algn="bl" rotWithShape="0">
              <a:srgbClr val="000000">
                <a:alpha val="49411"/>
              </a:srgbClr>
            </a:outerShdw>
          </a:effectLst>
        </p:spPr>
      </p:pic>
      <p:sp>
        <p:nvSpPr>
          <p:cNvPr id="671" name="Google Shape;671;p21"/>
          <p:cNvSpPr txBox="1"/>
          <p:nvPr/>
        </p:nvSpPr>
        <p:spPr>
          <a:xfrm>
            <a:off x="5190461" y="2580324"/>
            <a:ext cx="3481800" cy="32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34343"/>
              </a:buClr>
              <a:buSzPts val="900"/>
              <a:buFont typeface="Century Gothic"/>
              <a:buNone/>
            </a:pPr>
            <a:r>
              <a:rPr lang="en-US" sz="900" b="1" i="0" u="none" strike="noStrike" cap="none">
                <a:solidFill>
                  <a:srgbClr val="434343"/>
                </a:solidFill>
                <a:latin typeface="Century Gothic"/>
                <a:ea typeface="Century Gothic"/>
                <a:cs typeface="Century Gothic"/>
                <a:sym typeface="Century Gothic"/>
              </a:rPr>
              <a:t>Wendy</a:t>
            </a:r>
            <a:r>
              <a:rPr lang="en-US" sz="900" b="0" i="0" u="none" strike="noStrike" cap="none">
                <a:solidFill>
                  <a:srgbClr val="434343"/>
                </a:solidFill>
                <a:latin typeface="Century Gothic"/>
                <a:ea typeface="Century Gothic"/>
                <a:cs typeface="Century Gothic"/>
                <a:sym typeface="Century Gothic"/>
              </a:rPr>
              <a:t> seamlessly connects to Frederick Health’s Virtual e-Visit platform through FrederickHealth.org (on her mobile device), and </a:t>
            </a:r>
            <a:r>
              <a:rPr lang="en-US" sz="900" b="1" i="0" u="none" strike="noStrike" cap="none">
                <a:solidFill>
                  <a:srgbClr val="434343"/>
                </a:solidFill>
                <a:latin typeface="Century Gothic"/>
                <a:ea typeface="Century Gothic"/>
                <a:cs typeface="Century Gothic"/>
                <a:sym typeface="Century Gothic"/>
              </a:rPr>
              <a:t>completes a dynamic clinical interview </a:t>
            </a:r>
            <a:endParaRPr sz="900" b="1" i="0" u="none" strike="noStrike" cap="none">
              <a:solidFill>
                <a:srgbClr val="434343"/>
              </a:solidFill>
              <a:latin typeface="Century Gothic"/>
              <a:ea typeface="Century Gothic"/>
              <a:cs typeface="Century Gothic"/>
              <a:sym typeface="Century Gothic"/>
            </a:endParaRPr>
          </a:p>
        </p:txBody>
      </p:sp>
      <p:sp>
        <p:nvSpPr>
          <p:cNvPr id="672" name="Google Shape;672;p21"/>
          <p:cNvSpPr txBox="1"/>
          <p:nvPr/>
        </p:nvSpPr>
        <p:spPr>
          <a:xfrm>
            <a:off x="5199288" y="4058682"/>
            <a:ext cx="3481800" cy="64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34343"/>
              </a:buClr>
              <a:buSzPts val="900"/>
              <a:buFont typeface="Century Gothic"/>
              <a:buNone/>
            </a:pPr>
            <a:r>
              <a:rPr lang="en-US" sz="900" b="1" i="0" u="none" strike="noStrike" cap="none">
                <a:solidFill>
                  <a:srgbClr val="434343"/>
                </a:solidFill>
                <a:latin typeface="Century Gothic"/>
                <a:ea typeface="Century Gothic"/>
                <a:cs typeface="Century Gothic"/>
                <a:sym typeface="Century Gothic"/>
              </a:rPr>
              <a:t>An available Frederick Health Provider selects Wendy’s visit and reviews/refines Wendy’s Virtual e-Visit</a:t>
            </a:r>
            <a:r>
              <a:rPr lang="en-US" sz="900" b="0" i="0" u="none" strike="noStrike" cap="none">
                <a:solidFill>
                  <a:srgbClr val="434343"/>
                </a:solidFill>
                <a:latin typeface="Century Gothic"/>
                <a:ea typeface="Century Gothic"/>
                <a:cs typeface="Century Gothic"/>
                <a:sym typeface="Century Gothic"/>
              </a:rPr>
              <a:t> diagnosis, order set and care plan; the system automatically documents the encounter within Meditech, and orders Wendy the appropriate prescription medication for pick-up at her local pharmacy - </a:t>
            </a:r>
            <a:r>
              <a:rPr lang="en-US" sz="900" b="1" i="0" u="none" strike="noStrike" cap="none">
                <a:solidFill>
                  <a:srgbClr val="434343"/>
                </a:solidFill>
                <a:latin typeface="Century Gothic"/>
                <a:ea typeface="Century Gothic"/>
                <a:cs typeface="Century Gothic"/>
                <a:sym typeface="Century Gothic"/>
              </a:rPr>
              <a:t>all within 2-4 minutes</a:t>
            </a:r>
            <a:endParaRPr sz="900" b="1" i="0" u="none" strike="noStrike" cap="none">
              <a:solidFill>
                <a:srgbClr val="434343"/>
              </a:solidFill>
              <a:latin typeface="Century Gothic"/>
              <a:ea typeface="Century Gothic"/>
              <a:cs typeface="Century Gothic"/>
              <a:sym typeface="Century Gothic"/>
            </a:endParaRPr>
          </a:p>
        </p:txBody>
      </p:sp>
      <p:sp>
        <p:nvSpPr>
          <p:cNvPr id="673" name="Google Shape;673;p21"/>
          <p:cNvSpPr txBox="1"/>
          <p:nvPr/>
        </p:nvSpPr>
        <p:spPr>
          <a:xfrm>
            <a:off x="5199288" y="3218588"/>
            <a:ext cx="3481800" cy="44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34343"/>
              </a:buClr>
              <a:buSzPts val="900"/>
              <a:buFont typeface="Century Gothic"/>
              <a:buNone/>
            </a:pPr>
            <a:r>
              <a:rPr lang="en-US" sz="900" b="0" i="0" u="none" strike="noStrike" cap="none">
                <a:solidFill>
                  <a:srgbClr val="434343"/>
                </a:solidFill>
                <a:latin typeface="Century Gothic"/>
                <a:ea typeface="Century Gothic"/>
                <a:cs typeface="Century Gothic"/>
                <a:sym typeface="Century Gothic"/>
              </a:rPr>
              <a:t>Combining Wendy’s responses with information from her medical record, </a:t>
            </a:r>
            <a:r>
              <a:rPr lang="en-US" sz="900" b="1" i="0" u="none" strike="noStrike" cap="none">
                <a:solidFill>
                  <a:srgbClr val="434343"/>
                </a:solidFill>
                <a:latin typeface="Century Gothic"/>
                <a:ea typeface="Century Gothic"/>
                <a:cs typeface="Century Gothic"/>
                <a:sym typeface="Century Gothic"/>
              </a:rPr>
              <a:t>Frederick Health’s Virtual e-Visit platform develops a potential diagnosis, order-set</a:t>
            </a:r>
            <a:r>
              <a:rPr lang="en-US" sz="900" b="0" i="0" u="none" strike="noStrike" cap="none">
                <a:solidFill>
                  <a:srgbClr val="434343"/>
                </a:solidFill>
                <a:latin typeface="Century Gothic"/>
                <a:ea typeface="Century Gothic"/>
                <a:cs typeface="Century Gothic"/>
                <a:sym typeface="Century Gothic"/>
              </a:rPr>
              <a:t>, </a:t>
            </a:r>
            <a:r>
              <a:rPr lang="en-US" sz="900" b="1" i="0" u="none" strike="noStrike" cap="none">
                <a:solidFill>
                  <a:srgbClr val="434343"/>
                </a:solidFill>
                <a:latin typeface="Century Gothic"/>
                <a:ea typeface="Century Gothic"/>
                <a:cs typeface="Century Gothic"/>
                <a:sym typeface="Century Gothic"/>
              </a:rPr>
              <a:t>and care plan</a:t>
            </a:r>
            <a:r>
              <a:rPr lang="en-US" sz="900" b="0" i="0" u="none" strike="noStrike" cap="none">
                <a:solidFill>
                  <a:srgbClr val="434343"/>
                </a:solidFill>
                <a:latin typeface="Century Gothic"/>
                <a:ea typeface="Century Gothic"/>
                <a:cs typeface="Century Gothic"/>
                <a:sym typeface="Century Gothic"/>
              </a:rPr>
              <a:t>, and creates an action for clinician review and validation</a:t>
            </a:r>
            <a:endParaRPr sz="900" b="0" i="0" u="none" strike="noStrike" cap="none">
              <a:solidFill>
                <a:srgbClr val="434343"/>
              </a:solidFill>
              <a:latin typeface="Century Gothic"/>
              <a:ea typeface="Century Gothic"/>
              <a:cs typeface="Century Gothic"/>
              <a:sym typeface="Century Gothic"/>
            </a:endParaRPr>
          </a:p>
        </p:txBody>
      </p:sp>
      <p:sp>
        <p:nvSpPr>
          <p:cNvPr id="674" name="Google Shape;674;p21"/>
          <p:cNvSpPr txBox="1"/>
          <p:nvPr/>
        </p:nvSpPr>
        <p:spPr>
          <a:xfrm>
            <a:off x="5212700" y="5032050"/>
            <a:ext cx="3333300" cy="44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34343"/>
              </a:buClr>
              <a:buSzPts val="900"/>
              <a:buFont typeface="Century Gothic"/>
              <a:buNone/>
            </a:pPr>
            <a:r>
              <a:rPr lang="en-US" sz="900" b="1" i="0" u="none" strike="noStrike" cap="none">
                <a:solidFill>
                  <a:srgbClr val="434343"/>
                </a:solidFill>
                <a:latin typeface="Century Gothic"/>
                <a:ea typeface="Century Gothic"/>
                <a:cs typeface="Century Gothic"/>
                <a:sym typeface="Century Gothic"/>
              </a:rPr>
              <a:t>Wendy receives a text message</a:t>
            </a:r>
            <a:r>
              <a:rPr lang="en-US" sz="900" b="0" i="0" u="none" strike="noStrike" cap="none">
                <a:solidFill>
                  <a:srgbClr val="434343"/>
                </a:solidFill>
                <a:latin typeface="Century Gothic"/>
                <a:ea typeface="Century Gothic"/>
                <a:cs typeface="Century Gothic"/>
                <a:sym typeface="Century Gothic"/>
              </a:rPr>
              <a:t> indicating the status of her visit, detailing her </a:t>
            </a:r>
            <a:r>
              <a:rPr lang="en-US" sz="900" b="1" i="0" u="none" strike="noStrike" cap="none">
                <a:solidFill>
                  <a:srgbClr val="434343"/>
                </a:solidFill>
                <a:latin typeface="Century Gothic"/>
                <a:ea typeface="Century Gothic"/>
                <a:cs typeface="Century Gothic"/>
                <a:sym typeface="Century Gothic"/>
              </a:rPr>
              <a:t>care plan</a:t>
            </a:r>
            <a:r>
              <a:rPr lang="en-US" sz="900" b="0" i="0" u="none" strike="noStrike" cap="none">
                <a:solidFill>
                  <a:srgbClr val="434343"/>
                </a:solidFill>
                <a:latin typeface="Century Gothic"/>
                <a:ea typeface="Century Gothic"/>
                <a:cs typeface="Century Gothic"/>
                <a:sym typeface="Century Gothic"/>
              </a:rPr>
              <a:t> and that her</a:t>
            </a:r>
            <a:r>
              <a:rPr lang="en-US" sz="900" b="1" i="0" u="none" strike="noStrike" cap="none">
                <a:solidFill>
                  <a:srgbClr val="434343"/>
                </a:solidFill>
                <a:latin typeface="Century Gothic"/>
                <a:ea typeface="Century Gothic"/>
                <a:cs typeface="Century Gothic"/>
                <a:sym typeface="Century Gothic"/>
              </a:rPr>
              <a:t> prescription can be picked up within the hour at her local pharmacy</a:t>
            </a:r>
            <a:endParaRPr sz="900" b="1" i="0" u="none" strike="noStrike" cap="none">
              <a:solidFill>
                <a:srgbClr val="434343"/>
              </a:solidFill>
              <a:latin typeface="Century Gothic"/>
              <a:ea typeface="Century Gothic"/>
              <a:cs typeface="Century Gothic"/>
              <a:sym typeface="Century Gothic"/>
            </a:endParaRPr>
          </a:p>
        </p:txBody>
      </p:sp>
      <p:sp>
        <p:nvSpPr>
          <p:cNvPr id="675" name="Google Shape;675;p21"/>
          <p:cNvSpPr/>
          <p:nvPr/>
        </p:nvSpPr>
        <p:spPr>
          <a:xfrm>
            <a:off x="3807416" y="3315400"/>
            <a:ext cx="763500" cy="1227900"/>
          </a:xfrm>
          <a:prstGeom prst="rect">
            <a:avLst/>
          </a:prstGeom>
          <a:solidFill>
            <a:srgbClr val="FFFFF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585858"/>
              </a:solidFill>
              <a:latin typeface="Century Gothic"/>
              <a:ea typeface="Century Gothic"/>
              <a:cs typeface="Century Gothic"/>
              <a:sym typeface="Century Gothic"/>
            </a:endParaRPr>
          </a:p>
        </p:txBody>
      </p:sp>
      <p:sp>
        <p:nvSpPr>
          <p:cNvPr id="676" name="Google Shape;676;p21"/>
          <p:cNvSpPr/>
          <p:nvPr/>
        </p:nvSpPr>
        <p:spPr>
          <a:xfrm>
            <a:off x="3807416" y="4815863"/>
            <a:ext cx="763500" cy="1227900"/>
          </a:xfrm>
          <a:prstGeom prst="rect">
            <a:avLst/>
          </a:prstGeom>
          <a:solidFill>
            <a:srgbClr val="FFFFFF">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585858"/>
              </a:solidFill>
              <a:latin typeface="Century Gothic"/>
              <a:ea typeface="Century Gothic"/>
              <a:cs typeface="Century Gothic"/>
              <a:sym typeface="Century Gothic"/>
            </a:endParaRPr>
          </a:p>
        </p:txBody>
      </p:sp>
      <p:pic>
        <p:nvPicPr>
          <p:cNvPr id="677" name="Google Shape;677;p21"/>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5312400" y="2237269"/>
            <a:ext cx="816600" cy="133816"/>
          </a:xfrm>
          <a:prstGeom prst="rect">
            <a:avLst/>
          </a:prstGeom>
          <a:noFill/>
          <a:ln>
            <a:noFill/>
          </a:ln>
        </p:spPr>
      </p:pic>
      <p:sp>
        <p:nvSpPr>
          <p:cNvPr id="678" name="Google Shape;678;p21"/>
          <p:cNvSpPr txBox="1"/>
          <p:nvPr/>
        </p:nvSpPr>
        <p:spPr>
          <a:xfrm rot="-2064758">
            <a:off x="2123314" y="2331092"/>
            <a:ext cx="7960834" cy="22159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14141"/>
              </a:buClr>
              <a:buSzPts val="13800"/>
              <a:buFont typeface="Century Gothic"/>
              <a:buNone/>
            </a:pPr>
            <a:r>
              <a:rPr lang="en-US" sz="13800" b="1" i="0" u="none" strike="noStrike" cap="none">
                <a:solidFill>
                  <a:srgbClr val="414141"/>
                </a:solidFill>
                <a:latin typeface="Century Gothic"/>
                <a:ea typeface="Century Gothic"/>
                <a:cs typeface="Century Gothic"/>
                <a:sym typeface="Century Gothic"/>
              </a:rPr>
              <a:t>EXAMPLE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22"/>
          <p:cNvSpPr txBox="1">
            <a:spLocks noGrp="1"/>
          </p:cNvSpPr>
          <p:nvPr>
            <p:ph type="body" idx="1"/>
          </p:nvPr>
        </p:nvSpPr>
        <p:spPr>
          <a:xfrm>
            <a:off x="548224" y="3055280"/>
            <a:ext cx="11095566" cy="605928"/>
          </a:xfrm>
          <a:prstGeom prst="rect">
            <a:avLst/>
          </a:prstGeom>
          <a:noFill/>
          <a:ln>
            <a:noFill/>
          </a:ln>
        </p:spPr>
        <p:txBody>
          <a:bodyPr spcFirstLastPara="1" wrap="square" lIns="0" tIns="45700" rIns="0" bIns="45700" anchor="t" anchorCtr="0">
            <a:spAutoFit/>
          </a:bodyPr>
          <a:lstStyle/>
          <a:p>
            <a:pPr marL="0" lvl="0" indent="0" algn="ctr" rtl="0">
              <a:lnSpc>
                <a:spcPct val="100000"/>
              </a:lnSpc>
              <a:spcBef>
                <a:spcPts val="0"/>
              </a:spcBef>
              <a:spcAft>
                <a:spcPts val="0"/>
              </a:spcAft>
              <a:buClr>
                <a:schemeClr val="lt1"/>
              </a:buClr>
              <a:buSzPts val="3200"/>
              <a:buNone/>
            </a:pPr>
            <a:r>
              <a:rPr lang="en-US"/>
              <a:t>Thank You</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2B6E104-3ABF-904B-9019-653AA08EF3C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585459" y="-340835"/>
            <a:ext cx="5995035" cy="5507195"/>
          </a:xfrm>
        </p:spPr>
      </p:pic>
      <p:sp>
        <p:nvSpPr>
          <p:cNvPr id="6" name="Frame 5">
            <a:extLst>
              <a:ext uri="{FF2B5EF4-FFF2-40B4-BE49-F238E27FC236}">
                <a16:creationId xmlns:a16="http://schemas.microsoft.com/office/drawing/2014/main" id="{EDE2AEFD-2949-C947-96E1-EACBB1076B30}"/>
              </a:ext>
            </a:extLst>
          </p:cNvPr>
          <p:cNvSpPr/>
          <p:nvPr/>
        </p:nvSpPr>
        <p:spPr>
          <a:xfrm>
            <a:off x="307975" y="375147"/>
            <a:ext cx="11372850" cy="599201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AutoShape 2" descr="The Psychiatric Institute of Washington | PsychInstitute.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2232660" y="1473548"/>
            <a:ext cx="2918460" cy="2012731"/>
          </a:xfrm>
          <a:prstGeom prst="rect">
            <a:avLst/>
          </a:prstGeom>
        </p:spPr>
      </p:pic>
      <p:pic>
        <p:nvPicPr>
          <p:cNvPr id="8" name="Picture 7"/>
          <p:cNvPicPr/>
          <p:nvPr/>
        </p:nvPicPr>
        <p:blipFill>
          <a:blip r:embed="rId4"/>
          <a:stretch>
            <a:fillRect/>
          </a:stretch>
        </p:blipFill>
        <p:spPr>
          <a:xfrm>
            <a:off x="2720340" y="3739514"/>
            <a:ext cx="6858000" cy="1765935"/>
          </a:xfrm>
          <a:prstGeom prst="rect">
            <a:avLst/>
          </a:prstGeom>
        </p:spPr>
      </p:pic>
      <p:pic>
        <p:nvPicPr>
          <p:cNvPr id="10" name="Picture 9"/>
          <p:cNvPicPr>
            <a:picLocks noChangeAspect="1"/>
          </p:cNvPicPr>
          <p:nvPr/>
        </p:nvPicPr>
        <p:blipFill>
          <a:blip r:embed="rId5"/>
          <a:stretch>
            <a:fillRect/>
          </a:stretch>
        </p:blipFill>
        <p:spPr>
          <a:xfrm>
            <a:off x="2683408" y="3663285"/>
            <a:ext cx="1056106" cy="813593"/>
          </a:xfrm>
          <a:prstGeom prst="rect">
            <a:avLst/>
          </a:prstGeom>
        </p:spPr>
      </p:pic>
      <p:sp>
        <p:nvSpPr>
          <p:cNvPr id="13" name="TextBox 12"/>
          <p:cNvSpPr txBox="1"/>
          <p:nvPr/>
        </p:nvSpPr>
        <p:spPr>
          <a:xfrm>
            <a:off x="1135380" y="5659279"/>
            <a:ext cx="101650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Dania O’Connor, CEO, Psychiatric Institute Washington</a:t>
            </a:r>
          </a:p>
        </p:txBody>
      </p:sp>
    </p:spTree>
    <p:extLst>
      <p:ext uri="{BB962C8B-B14F-4D97-AF65-F5344CB8AC3E}">
        <p14:creationId xmlns:p14="http://schemas.microsoft.com/office/powerpoint/2010/main" val="2164655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8000">
              <a:schemeClr val="accent1">
                <a:lumMod val="60000"/>
                <a:lumOff val="40000"/>
              </a:schemeClr>
            </a:gs>
            <a:gs pos="8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C55D71-D3F7-F242-A20D-BDA40266741A}"/>
              </a:ext>
            </a:extLst>
          </p:cNvPr>
          <p:cNvSpPr txBox="1">
            <a:spLocks/>
          </p:cNvSpPr>
          <p:nvPr/>
        </p:nvSpPr>
        <p:spPr>
          <a:xfrm>
            <a:off x="411480" y="1330036"/>
            <a:ext cx="10982537" cy="4902088"/>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dirty="0">
                <a:ln>
                  <a:noFill/>
                </a:ln>
                <a:solidFill>
                  <a:prstClr val="black"/>
                </a:solidFill>
                <a:effectLst/>
                <a:uLnTx/>
                <a:uFillTx/>
                <a:latin typeface="Calibri" panose="020F0502020204030204"/>
                <a:ea typeface="+mj-ea"/>
                <a:cs typeface="+mj-cs"/>
              </a:rPr>
              <a:t>The Psychiatric Institute of Washington (PIW) is the </a:t>
            </a:r>
            <a:r>
              <a:rPr kumimoji="0" lang="en-US" sz="9600" b="0" i="1" u="none" strike="noStrike" kern="1200" cap="none" spc="0" normalizeH="0" baseline="0" noProof="0" dirty="0">
                <a:ln>
                  <a:noFill/>
                </a:ln>
                <a:solidFill>
                  <a:prstClr val="black"/>
                </a:solidFill>
                <a:effectLst/>
                <a:uLnTx/>
                <a:uFillTx/>
                <a:latin typeface="Calibri" panose="020F0502020204030204"/>
                <a:ea typeface="+mj-ea"/>
                <a:cs typeface="+mj-cs"/>
              </a:rPr>
              <a:t>first and only</a:t>
            </a:r>
            <a:r>
              <a:rPr kumimoji="0" lang="en-US" sz="9600" b="0" i="0" u="none" strike="noStrike" kern="1200" cap="none" spc="0" normalizeH="0" baseline="0" noProof="0" dirty="0">
                <a:ln>
                  <a:noFill/>
                </a:ln>
                <a:solidFill>
                  <a:prstClr val="black"/>
                </a:solidFill>
                <a:effectLst/>
                <a:uLnTx/>
                <a:uFillTx/>
                <a:latin typeface="Calibri" panose="020F0502020204030204"/>
                <a:ea typeface="+mj-ea"/>
                <a:cs typeface="+mj-cs"/>
              </a:rPr>
              <a:t> free-standing psychiatric care facility in Washington, DC serving children, adolescents and adults for 50 years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alibri" panose="020F0502020204030204"/>
                <a:ea typeface="+mj-ea"/>
                <a:cs typeface="+mj-cs"/>
              </a:rPr>
              <a:t>Mission</a:t>
            </a:r>
            <a:r>
              <a:rPr kumimoji="0" lang="en-US" sz="9600" b="0" i="0" u="none" strike="noStrike" kern="1200" cap="none" spc="0" normalizeH="0" baseline="0" noProof="0" dirty="0">
                <a:ln>
                  <a:noFill/>
                </a:ln>
                <a:solidFill>
                  <a:prstClr val="black"/>
                </a:solidFill>
                <a:effectLst/>
                <a:uLnTx/>
                <a:uFillTx/>
                <a:latin typeface="Calibri" panose="020F0502020204030204"/>
                <a:ea typeface="+mj-ea"/>
                <a:cs typeface="+mj-cs"/>
              </a:rPr>
              <a:t>: PIW is PEOPLE with INTEGRITY and WILLINGNESS to share in the healing process and guide those we serve on the path to health.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alibri" panose="020F0502020204030204"/>
                <a:ea typeface="+mj-ea"/>
                <a:cs typeface="+mj-cs"/>
              </a:rPr>
              <a:t>Vision:  </a:t>
            </a:r>
            <a:r>
              <a:rPr kumimoji="0" lang="en-US" sz="9600" b="0" i="0" u="none" strike="noStrike" kern="1200" cap="none" spc="0" normalizeH="0" baseline="0" noProof="0" dirty="0">
                <a:ln>
                  <a:noFill/>
                </a:ln>
                <a:solidFill>
                  <a:prstClr val="black"/>
                </a:solidFill>
                <a:effectLst/>
                <a:uLnTx/>
                <a:uFillTx/>
                <a:latin typeface="Calibri" panose="020F0502020204030204"/>
                <a:ea typeface="+mj-ea"/>
                <a:cs typeface="+mj-cs"/>
              </a:rPr>
              <a:t>PIW is committed to improving the behavioral health care outcomes within our community with science, innovation and Service Excellence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Calibri" panose="020F0502020204030204"/>
                <a:ea typeface="+mj-ea"/>
                <a:cs typeface="+mj-cs"/>
              </a:rPr>
              <a:t>Services: </a:t>
            </a:r>
            <a:r>
              <a:rPr kumimoji="0" lang="en-US" sz="9600" b="0" i="0" u="none" strike="noStrike" kern="1200" cap="none" spc="0" normalizeH="0" baseline="0" noProof="0" dirty="0">
                <a:ln>
                  <a:noFill/>
                </a:ln>
                <a:solidFill>
                  <a:prstClr val="black"/>
                </a:solidFill>
                <a:effectLst/>
                <a:uLnTx/>
                <a:uFillTx/>
                <a:latin typeface="Calibri" panose="020F0502020204030204"/>
                <a:ea typeface="+mj-ea"/>
                <a:cs typeface="+mj-cs"/>
              </a:rPr>
              <a:t>We serve a diverse population throughout the DC Metro Area. Providing innovative inpatient behavioral healthcare (adolescents and adults), inpatient adult detox, IOP and PHP outpatient programs.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TextBox 1"/>
          <p:cNvSpPr txBox="1"/>
          <p:nvPr/>
        </p:nvSpPr>
        <p:spPr>
          <a:xfrm>
            <a:off x="2535767" y="211574"/>
            <a:ext cx="6972300" cy="646331"/>
          </a:xfrm>
          <a:prstGeom prst="rect">
            <a:avLst/>
          </a:prstGeom>
          <a:solidFill>
            <a:srgbClr val="8A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Psychiatric Institute of Washington</a:t>
            </a:r>
          </a:p>
        </p:txBody>
      </p:sp>
    </p:spTree>
    <p:extLst>
      <p:ext uri="{BB962C8B-B14F-4D97-AF65-F5344CB8AC3E}">
        <p14:creationId xmlns:p14="http://schemas.microsoft.com/office/powerpoint/2010/main" val="1944334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8000">
              <a:schemeClr val="accent1">
                <a:lumMod val="60000"/>
                <a:lumOff val="40000"/>
              </a:schemeClr>
            </a:gs>
            <a:gs pos="8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C55D71-D3F7-F242-A20D-BDA40266741A}"/>
              </a:ext>
            </a:extLst>
          </p:cNvPr>
          <p:cNvSpPr txBox="1">
            <a:spLocks/>
          </p:cNvSpPr>
          <p:nvPr/>
        </p:nvSpPr>
        <p:spPr>
          <a:xfrm>
            <a:off x="274321" y="1376040"/>
            <a:ext cx="11087100" cy="48028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j-ea"/>
                <a:cs typeface="+mj-cs"/>
              </a:rPr>
              <a:t>PIW </a:t>
            </a: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launched the </a:t>
            </a:r>
            <a:r>
              <a:rPr kumimoji="0" lang="en-US" sz="2400" b="1" i="0" u="none" strike="noStrike" kern="1200" cap="none" spc="0" normalizeH="0" baseline="0" noProof="0" dirty="0">
                <a:ln>
                  <a:noFill/>
                </a:ln>
                <a:solidFill>
                  <a:prstClr val="black"/>
                </a:solidFill>
                <a:effectLst/>
                <a:uLnTx/>
                <a:uFillTx/>
                <a:latin typeface="Calibri" panose="020F0502020204030204"/>
                <a:ea typeface="+mj-ea"/>
                <a:cs typeface="+mj-cs"/>
              </a:rPr>
              <a:t>Partners in Care Network </a:t>
            </a: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community of Providers to improve behavioral healthcare access and respond to the opioid crisis outlined in Mayor Muriel Bowser’s Live.Long.DC Strategic Plan to Reduce Opioid Use, Misuse and Related Deaths.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 </a:t>
            </a:r>
          </a:p>
          <a:p>
            <a:pPr marL="457200" marR="0" lvl="0" indent="-457200" algn="l" defTabSz="914400" rtl="0" eaLnBrk="1" fontAlgn="auto" latinLnBrk="0" hangingPunct="1">
              <a:lnSpc>
                <a:spcPct val="90000"/>
              </a:lnSpc>
              <a:spcBef>
                <a:spcPct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Increase access to post-discharge treatment and recovery support </a:t>
            </a:r>
          </a:p>
          <a:p>
            <a:pPr marL="457200" marR="0" lvl="0" indent="-457200" algn="l" defTabSz="914400" rtl="0" eaLnBrk="1" fontAlgn="auto" latinLnBrk="0" hangingPunct="1">
              <a:lnSpc>
                <a:spcPct val="90000"/>
              </a:lnSpc>
              <a:spcBef>
                <a:spcPct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Enhance communications and care coordination among community stakeholders. </a:t>
            </a:r>
          </a:p>
          <a:p>
            <a:pPr marL="457200" marR="0" lvl="0" indent="-457200" algn="l" defTabSz="914400" rtl="0" eaLnBrk="1" fontAlgn="auto" latinLnBrk="0" hangingPunct="1">
              <a:lnSpc>
                <a:spcPct val="90000"/>
              </a:lnSpc>
              <a:spcBef>
                <a:spcPct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Foster scalable innovations, HIE technology adoption and electronic consent to share with the goal to address  gaps in care coordination.</a:t>
            </a:r>
          </a:p>
          <a:p>
            <a:pPr marL="457200" marR="0" lvl="0" indent="-457200" algn="l" defTabSz="914400" rtl="0" eaLnBrk="1" fontAlgn="auto" latinLnBrk="0" hangingPunct="1">
              <a:lnSpc>
                <a:spcPct val="90000"/>
              </a:lnSpc>
              <a:spcBef>
                <a:spcPct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Implement </a:t>
            </a: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e</a:t>
            </a:r>
            <a:r>
              <a:rPr kumimoji="0" lang="en-US" sz="2400" b="1" i="0" u="none" strike="noStrike" kern="1200" cap="none" spc="0" normalizeH="0" baseline="0" noProof="0" dirty="0">
                <a:ln>
                  <a:noFill/>
                </a:ln>
                <a:solidFill>
                  <a:prstClr val="black"/>
                </a:solidFill>
                <a:effectLst/>
                <a:uLnTx/>
                <a:uFillTx/>
                <a:latin typeface="Calibri" panose="020F0502020204030204"/>
                <a:ea typeface="+mj-ea"/>
                <a:cs typeface="+mj-cs"/>
              </a:rPr>
              <a:t>Referral Management System (</a:t>
            </a: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e</a:t>
            </a:r>
            <a:r>
              <a:rPr kumimoji="0" lang="en-US" sz="2400" b="1" i="0" u="none" strike="noStrike" kern="1200" cap="none" spc="0" normalizeH="0" baseline="0" noProof="0" dirty="0">
                <a:ln>
                  <a:noFill/>
                </a:ln>
                <a:solidFill>
                  <a:prstClr val="black"/>
                </a:solidFill>
                <a:effectLst/>
                <a:uLnTx/>
                <a:uFillTx/>
                <a:latin typeface="Calibri" panose="020F0502020204030204"/>
                <a:ea typeface="+mj-ea"/>
                <a:cs typeface="+mj-cs"/>
              </a:rPr>
              <a:t>RMS) </a:t>
            </a: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to allow the hospital and community Providers to electronically coordinate care.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2" name="TextBox 1"/>
          <p:cNvSpPr txBox="1"/>
          <p:nvPr/>
        </p:nvSpPr>
        <p:spPr>
          <a:xfrm>
            <a:off x="2324100" y="205740"/>
            <a:ext cx="6568440" cy="707886"/>
          </a:xfrm>
          <a:prstGeom prst="rect">
            <a:avLst/>
          </a:prstGeom>
          <a:solidFill>
            <a:srgbClr val="8A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Partners In Care Network</a:t>
            </a:r>
          </a:p>
        </p:txBody>
      </p:sp>
    </p:spTree>
    <p:extLst>
      <p:ext uri="{BB962C8B-B14F-4D97-AF65-F5344CB8AC3E}">
        <p14:creationId xmlns:p14="http://schemas.microsoft.com/office/powerpoint/2010/main" val="3172488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8000">
              <a:schemeClr val="accent1">
                <a:lumMod val="60000"/>
                <a:lumOff val="40000"/>
              </a:schemeClr>
            </a:gs>
            <a:gs pos="8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C55D71-D3F7-F242-A20D-BDA40266741A}"/>
              </a:ext>
            </a:extLst>
          </p:cNvPr>
          <p:cNvSpPr txBox="1">
            <a:spLocks/>
          </p:cNvSpPr>
          <p:nvPr/>
        </p:nvSpPr>
        <p:spPr>
          <a:xfrm>
            <a:off x="342900" y="1162976"/>
            <a:ext cx="11377151" cy="54892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j-ea"/>
                <a:cs typeface="+mj-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January 2020, just two months before the COVID epidemic, PIW launched the </a:t>
            </a: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e</a:t>
            </a:r>
            <a:r>
              <a:rPr kumimoji="0" lang="en-US" sz="2400" b="1" i="0" u="none" strike="noStrike" kern="1200" cap="none" spc="0" normalizeH="0" baseline="0" noProof="0" dirty="0">
                <a:ln>
                  <a:noFill/>
                </a:ln>
                <a:solidFill>
                  <a:prstClr val="black"/>
                </a:solidFill>
                <a:effectLst/>
                <a:uLnTx/>
                <a:uFillTx/>
                <a:latin typeface="Calibri" panose="020F0502020204030204"/>
                <a:ea typeface="+mj-ea"/>
                <a:cs typeface="+mj-cs"/>
              </a:rPr>
              <a:t>Referral Management System (</a:t>
            </a: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e</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RMS</a:t>
            </a:r>
            <a:r>
              <a:rPr kumimoji="0" lang="en-US" sz="2400" b="1" i="0" u="none" strike="noStrike" kern="1200" cap="none" spc="0" normalizeH="0" baseline="0" noProof="0" dirty="0">
                <a:ln>
                  <a:noFill/>
                </a:ln>
                <a:solidFill>
                  <a:prstClr val="black"/>
                </a:solidFill>
                <a:effectLst/>
                <a:uLnTx/>
                <a:uFillTx/>
                <a:latin typeface="Calibri" panose="020F0502020204030204"/>
                <a:ea typeface="+mj-ea"/>
                <a:cs typeface="+mj-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The</a:t>
            </a:r>
            <a:r>
              <a:rPr kumimoji="0" lang="en-US" sz="2400" b="0" i="1" u="none" strike="noStrike" kern="1200" cap="none" spc="0" normalizeH="0" baseline="0" noProof="0" dirty="0">
                <a:ln>
                  <a:noFill/>
                </a:ln>
                <a:solidFill>
                  <a:prstClr val="black"/>
                </a:solidFill>
                <a:effectLst/>
                <a:uLnTx/>
                <a:uFillTx/>
                <a:latin typeface="Calibri" panose="020F0502020204030204"/>
                <a:ea typeface="+mj-ea"/>
                <a:cs typeface="+mj-cs"/>
              </a:rPr>
              <a:t> </a:t>
            </a: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e</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RMS </a:t>
            </a: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platform</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connects hospitals and community Providers with the capability to track and manage care coordination and  referrals on discharge from PIW.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e</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RMS </a:t>
            </a: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extends care beyond the hospital walls to the Medical Neighborhood.</a:t>
            </a:r>
          </a:p>
          <a:p>
            <a:pPr marL="457200" marR="0" lvl="0" indent="-457200" algn="l" defTabSz="914400" rtl="0" eaLnBrk="1" fontAlgn="auto" latinLnBrk="0" hangingPunct="1">
              <a:lnSpc>
                <a:spcPct val="90000"/>
              </a:lnSpc>
              <a:spcBef>
                <a:spcPct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Users communicate and exchange data electronically in a secure environment</a:t>
            </a:r>
          </a:p>
          <a:p>
            <a:pPr marL="457200" marR="0" lvl="0" indent="-457200" algn="l" defTabSz="914400" rtl="0" eaLnBrk="1" fontAlgn="auto" latinLnBrk="0" hangingPunct="1">
              <a:lnSpc>
                <a:spcPct val="90000"/>
              </a:lnSpc>
              <a:spcBef>
                <a:spcPct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Patients consent to share clinical data</a:t>
            </a:r>
          </a:p>
          <a:p>
            <a:pPr marL="457200" marR="0" lvl="0" indent="-457200" algn="l" defTabSz="914400" rtl="0" eaLnBrk="1" fontAlgn="auto" latinLnBrk="0" hangingPunct="1">
              <a:lnSpc>
                <a:spcPct val="90000"/>
              </a:lnSpc>
              <a:spcBef>
                <a:spcPct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Community Providers can track patient referrals and determine start and completion of programs.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Note: COVID accelerated the integration of telemedicine and the </a:t>
            </a:r>
            <a:r>
              <a:rPr kumimoji="0" lang="en-US" sz="24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e</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j-ea"/>
                <a:cs typeface="+mj-cs"/>
              </a:rPr>
              <a:t>RMS</a:t>
            </a:r>
            <a:r>
              <a:rPr kumimoji="0" lang="en-US" sz="2400" b="1" i="0" u="none" strike="noStrike" kern="1200" cap="none" spc="0" normalizeH="0" baseline="0" noProof="0" dirty="0">
                <a:ln>
                  <a:noFill/>
                </a:ln>
                <a:solidFill>
                  <a:prstClr val="black"/>
                </a:solidFill>
                <a:effectLst/>
                <a:uLnTx/>
                <a:uFillTx/>
                <a:latin typeface="Calibri" panose="020F0502020204030204"/>
                <a:ea typeface="+mj-ea"/>
                <a:cs typeface="+mj-cs"/>
              </a:rPr>
              <a:t> platform</a:t>
            </a:r>
            <a:r>
              <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rPr>
              <a:t> .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2" name="TextBox 1"/>
          <p:cNvSpPr txBox="1"/>
          <p:nvPr/>
        </p:nvSpPr>
        <p:spPr>
          <a:xfrm>
            <a:off x="2324100" y="205740"/>
            <a:ext cx="6568440" cy="707886"/>
          </a:xfrm>
          <a:prstGeom prst="rect">
            <a:avLst/>
          </a:prstGeom>
          <a:solidFill>
            <a:srgbClr val="8A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Partners In Care Network</a:t>
            </a:r>
          </a:p>
        </p:txBody>
      </p:sp>
    </p:spTree>
    <p:extLst>
      <p:ext uri="{BB962C8B-B14F-4D97-AF65-F5344CB8AC3E}">
        <p14:creationId xmlns:p14="http://schemas.microsoft.com/office/powerpoint/2010/main" val="1490331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8000">
              <a:schemeClr val="accent1">
                <a:lumMod val="60000"/>
                <a:lumOff val="40000"/>
              </a:schemeClr>
            </a:gs>
            <a:gs pos="8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C55D71-D3F7-F242-A20D-BDA40266741A}"/>
              </a:ext>
            </a:extLst>
          </p:cNvPr>
          <p:cNvSpPr txBox="1">
            <a:spLocks/>
          </p:cNvSpPr>
          <p:nvPr/>
        </p:nvSpPr>
        <p:spPr>
          <a:xfrm>
            <a:off x="274321" y="1775460"/>
            <a:ext cx="11087100" cy="35465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2" name="TextBox 1"/>
          <p:cNvSpPr txBox="1"/>
          <p:nvPr/>
        </p:nvSpPr>
        <p:spPr>
          <a:xfrm>
            <a:off x="1310640" y="205740"/>
            <a:ext cx="9517380" cy="1200329"/>
          </a:xfrm>
          <a:prstGeom prst="rect">
            <a:avLst/>
          </a:prstGeom>
          <a:solidFill>
            <a:srgbClr val="8A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Telehealth: Expanding Access To Behavioral Healthcare And Recovery Support Services  </a:t>
            </a:r>
          </a:p>
        </p:txBody>
      </p:sp>
      <p:sp>
        <p:nvSpPr>
          <p:cNvPr id="5" name="TextBox 4"/>
          <p:cNvSpPr txBox="1"/>
          <p:nvPr/>
        </p:nvSpPr>
        <p:spPr>
          <a:xfrm>
            <a:off x="533400" y="1684020"/>
            <a:ext cx="1023366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Short History Telepsychiatry:</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1959, Nebraska Psychiatric Institute used videoconferencing to provide group therapy, long-term therapy, consultation-liaison psychiatry, and medical student training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1969, Massachusetts General Hospital (MGH) provided psychiatric consultations for adults and children at a Logan International Airport health clinic.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1970s-80s expanded to most diagnostic and therapeutic interactions.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1990s,research began on its ability to facilitate access to care, overcome geographical obstacles and comparison to in-person care.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2000s, the field began to see it as effective, but slightly different, than in-person care, and research in outcome studies provided a platform for practice guidelines (e.g. the American Telemedicine Association).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Today- Telepsychiatry is equivalent to in-person care in diagnostic accuracy, treatment effectiveness, and patient satisfaction; it often saves time, money and other resources.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Patient privacy and confidentiality issues parallel in-person care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Leverages specialty expertise, which facilitates health care reform (e.g., patient-centered care and integrated care</a:t>
            </a:r>
          </a:p>
        </p:txBody>
      </p:sp>
    </p:spTree>
    <p:extLst>
      <p:ext uri="{BB962C8B-B14F-4D97-AF65-F5344CB8AC3E}">
        <p14:creationId xmlns:p14="http://schemas.microsoft.com/office/powerpoint/2010/main" val="2485190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8000">
              <a:schemeClr val="accent1">
                <a:lumMod val="60000"/>
                <a:lumOff val="40000"/>
              </a:schemeClr>
            </a:gs>
            <a:gs pos="8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C55D71-D3F7-F242-A20D-BDA40266741A}"/>
              </a:ext>
            </a:extLst>
          </p:cNvPr>
          <p:cNvSpPr txBox="1">
            <a:spLocks/>
          </p:cNvSpPr>
          <p:nvPr/>
        </p:nvSpPr>
        <p:spPr>
          <a:xfrm>
            <a:off x="274321" y="1775460"/>
            <a:ext cx="11087100" cy="35465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2" name="TextBox 1"/>
          <p:cNvSpPr txBox="1"/>
          <p:nvPr/>
        </p:nvSpPr>
        <p:spPr>
          <a:xfrm>
            <a:off x="1310640" y="205740"/>
            <a:ext cx="9517380" cy="1200329"/>
          </a:xfrm>
          <a:prstGeom prst="rect">
            <a:avLst/>
          </a:prstGeom>
          <a:solidFill>
            <a:srgbClr val="8A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Telehealth: Expanding Access To Behavioral Healthcare And Recovery Support Services  </a:t>
            </a:r>
          </a:p>
        </p:txBody>
      </p:sp>
      <p:sp>
        <p:nvSpPr>
          <p:cNvPr id="5" name="TextBox 4"/>
          <p:cNvSpPr txBox="1"/>
          <p:nvPr/>
        </p:nvSpPr>
        <p:spPr>
          <a:xfrm>
            <a:off x="533400" y="1684020"/>
            <a:ext cx="11186652"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PICN Goal: Care coordination using HIE technology and telemedicine to improve post-discharge access to community Providers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Pre-COVID: Slow adoption of telemedicine among community Providers</a:t>
            </a:r>
          </a:p>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Discharge coordination </a:t>
            </a:r>
          </a:p>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Telemedicine </a:t>
            </a:r>
          </a:p>
          <a:p>
            <a:pPr marL="1257300"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TeleMAT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COVID: Immediate adoption and implementation of telemedicine among PICN Providers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Expanded/extended PIW services via Telemedicine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TeleIOP</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TelePHP</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TeleConnect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TeleRecovery Support (coming soon)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323494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8000">
              <a:schemeClr val="accent1">
                <a:lumMod val="60000"/>
                <a:lumOff val="40000"/>
              </a:schemeClr>
            </a:gs>
            <a:gs pos="8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C55D71-D3F7-F242-A20D-BDA40266741A}"/>
              </a:ext>
            </a:extLst>
          </p:cNvPr>
          <p:cNvSpPr txBox="1">
            <a:spLocks/>
          </p:cNvSpPr>
          <p:nvPr/>
        </p:nvSpPr>
        <p:spPr>
          <a:xfrm>
            <a:off x="274321" y="1775460"/>
            <a:ext cx="11087100" cy="35465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2" name="TextBox 1"/>
          <p:cNvSpPr txBox="1"/>
          <p:nvPr/>
        </p:nvSpPr>
        <p:spPr>
          <a:xfrm>
            <a:off x="1310640" y="205740"/>
            <a:ext cx="9517380" cy="1200329"/>
          </a:xfrm>
          <a:prstGeom prst="rect">
            <a:avLst/>
          </a:prstGeom>
          <a:solidFill>
            <a:srgbClr val="8A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Telehealth: Expanding Access To Behavioral Healthcare And Recovery Support Services  </a:t>
            </a:r>
          </a:p>
        </p:txBody>
      </p:sp>
      <p:sp>
        <p:nvSpPr>
          <p:cNvPr id="5" name="TextBox 4"/>
          <p:cNvSpPr txBox="1"/>
          <p:nvPr/>
        </p:nvSpPr>
        <p:spPr>
          <a:xfrm>
            <a:off x="533400" y="1684020"/>
            <a:ext cx="11353800"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Challenges: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Internet Access / Bandwidth</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Patient access to internet and smart devices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Stable tele-video platforms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Opportunity: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Expand Care Transitions goals of the 1115 Wavier Behavioral Health Transformation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Share best practices to reinforce adoption and build momentum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Build a connected Medical Neighborhood. Increase access to remote monitoring through smart devices/apps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Integrate telemedicine with electronic health screenings &amp; diagnostics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TeleRecovery Support coming soon! Increase High-Tech/High-Touch, on-demand, access to mental health and addiction treatment recovery support and services.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972993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8000">
              <a:schemeClr val="accent1">
                <a:lumMod val="60000"/>
                <a:lumOff val="40000"/>
              </a:schemeClr>
            </a:gs>
            <a:gs pos="8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73580" y="822325"/>
            <a:ext cx="8305800" cy="5213350"/>
          </a:xfrm>
          <a:prstGeom prst="rect">
            <a:avLst/>
          </a:prstGeom>
        </p:spPr>
      </p:pic>
    </p:spTree>
    <p:extLst>
      <p:ext uri="{BB962C8B-B14F-4D97-AF65-F5344CB8AC3E}">
        <p14:creationId xmlns:p14="http://schemas.microsoft.com/office/powerpoint/2010/main" val="2233044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105"/>
          <p:cNvSpPr txBox="1">
            <a:spLocks noGrp="1"/>
          </p:cNvSpPr>
          <p:nvPr>
            <p:ph type="title"/>
          </p:nvPr>
        </p:nvSpPr>
        <p:spPr>
          <a:xfrm>
            <a:off x="615708" y="373063"/>
            <a:ext cx="9833429" cy="1536700"/>
          </a:xfrm>
          <a:prstGeom prst="rect">
            <a:avLst/>
          </a:prstGeom>
          <a:noFill/>
          <a:ln>
            <a:noFill/>
          </a:ln>
        </p:spPr>
        <p:txBody>
          <a:bodyPr spcFirstLastPara="1" wrap="square" lIns="0" tIns="0" rIns="0" bIns="0" anchor="t" anchorCtr="0">
            <a:noAutofit/>
          </a:bodyPr>
          <a:lstStyle/>
          <a:p>
            <a:pPr marL="0" lvl="0" indent="0" algn="ctr" rtl="0">
              <a:lnSpc>
                <a:spcPct val="75000"/>
              </a:lnSpc>
              <a:spcBef>
                <a:spcPts val="0"/>
              </a:spcBef>
              <a:spcAft>
                <a:spcPts val="0"/>
              </a:spcAft>
              <a:buSzPts val="3600"/>
              <a:buNone/>
            </a:pPr>
            <a:br>
              <a:rPr lang="en-US"/>
            </a:br>
            <a:r>
              <a:rPr lang="en-US"/>
              <a:t>A Special </a:t>
            </a:r>
            <a:r>
              <a:rPr lang="en-US" sz="4000"/>
              <a:t>Thank You to our Sponsors!!!</a:t>
            </a:r>
            <a:br>
              <a:rPr lang="en-US" sz="4000"/>
            </a:br>
            <a:br>
              <a:rPr lang="en-US" sz="3200" i="0">
                <a:latin typeface="Century Gothic"/>
                <a:ea typeface="Century Gothic"/>
                <a:cs typeface="Century Gothic"/>
                <a:sym typeface="Century Gothic"/>
              </a:rPr>
            </a:br>
            <a:br>
              <a:rPr lang="en-US" sz="2000" i="0">
                <a:solidFill>
                  <a:schemeClr val="accent3"/>
                </a:solidFill>
                <a:latin typeface="Century Gothic"/>
                <a:ea typeface="Century Gothic"/>
                <a:cs typeface="Century Gothic"/>
                <a:sym typeface="Century Gothic"/>
              </a:rPr>
            </a:br>
            <a:endParaRPr sz="2000" i="0">
              <a:latin typeface="Century Gothic"/>
              <a:ea typeface="Century Gothic"/>
              <a:cs typeface="Century Gothic"/>
              <a:sym typeface="Century Gothic"/>
            </a:endParaRPr>
          </a:p>
        </p:txBody>
      </p:sp>
      <p:sp>
        <p:nvSpPr>
          <p:cNvPr id="397" name="Google Shape;397;p105"/>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803"/>
              <a:buFont typeface="Century Gothic"/>
              <a:buNone/>
            </a:pPr>
            <a:fld id="{00000000-1234-1234-1234-123412341234}" type="slidenum">
              <a:rPr lang="en-US" sz="803" b="0" i="0" u="none" strike="noStrike" cap="none">
                <a:solidFill>
                  <a:srgbClr val="FFFFFF"/>
                </a:solidFill>
                <a:latin typeface="Century Gothic"/>
                <a:ea typeface="Century Gothic"/>
                <a:cs typeface="Century Gothic"/>
                <a:sym typeface="Century Gothic"/>
              </a:rPr>
              <a:t>3</a:t>
            </a:fld>
            <a:endParaRPr sz="803" b="0" i="0" u="none" strike="noStrike" cap="none">
              <a:solidFill>
                <a:srgbClr val="FFFFFF"/>
              </a:solidFill>
              <a:latin typeface="Century Gothic"/>
              <a:ea typeface="Century Gothic"/>
              <a:cs typeface="Century Gothic"/>
              <a:sym typeface="Century Gothic"/>
            </a:endParaRPr>
          </a:p>
        </p:txBody>
      </p:sp>
      <p:sp>
        <p:nvSpPr>
          <p:cNvPr id="398" name="Google Shape;398;p105"/>
          <p:cNvSpPr/>
          <p:nvPr/>
        </p:nvSpPr>
        <p:spPr>
          <a:xfrm>
            <a:off x="7841971" y="2953389"/>
            <a:ext cx="24878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pic>
        <p:nvPicPr>
          <p:cNvPr id="399" name="Google Shape;399;p105"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64604" y="1548884"/>
            <a:ext cx="4530490" cy="833644"/>
          </a:xfrm>
          <a:prstGeom prst="rect">
            <a:avLst/>
          </a:prstGeom>
          <a:noFill/>
          <a:ln>
            <a:noFill/>
          </a:ln>
        </p:spPr>
      </p:pic>
      <p:pic>
        <p:nvPicPr>
          <p:cNvPr id="400" name="Google Shape;400;p105" descr="A picture contain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03736" y="2850848"/>
            <a:ext cx="3636632" cy="881366"/>
          </a:xfrm>
          <a:prstGeom prst="rect">
            <a:avLst/>
          </a:prstGeom>
          <a:noFill/>
          <a:ln>
            <a:noFill/>
          </a:ln>
        </p:spPr>
      </p:pic>
      <p:pic>
        <p:nvPicPr>
          <p:cNvPr id="401" name="Google Shape;401;p105"/>
          <p:cNvPicPr preferRelativeResize="0"/>
          <p:nvPr/>
        </p:nvPicPr>
        <p:blipFill rotWithShape="1">
          <a:blip r:embed="rId5">
            <a:alphaModFix/>
          </a:blip>
          <a:srcRect/>
          <a:stretch/>
        </p:blipFill>
        <p:spPr>
          <a:xfrm>
            <a:off x="5971607" y="1154990"/>
            <a:ext cx="4872873" cy="1651272"/>
          </a:xfrm>
          <a:prstGeom prst="rect">
            <a:avLst/>
          </a:prstGeom>
          <a:noFill/>
          <a:ln>
            <a:noFill/>
          </a:ln>
        </p:spPr>
      </p:pic>
      <p:sp>
        <p:nvSpPr>
          <p:cNvPr id="402" name="Google Shape;402;p105"/>
          <p:cNvSpPr/>
          <p:nvPr/>
        </p:nvSpPr>
        <p:spPr>
          <a:xfrm>
            <a:off x="5971607" y="3244334"/>
            <a:ext cx="24878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pic>
        <p:nvPicPr>
          <p:cNvPr id="403" name="Google Shape;403;p105" descr="https://lh4.googleusercontent.com/rh38r8kiQRyeIXT3gOH9NWB9f1Cd_SiLT4-hL0bdx6lR224ODk4ru9nn5vNJCfCh3NMO_DXgwcY6STYCiuevnbtmI_PPNgTNtqt8WzEc-BwnTqdwQvlMyH-nuwagFxaPqEQaiA"/>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608507" y="2848150"/>
            <a:ext cx="3865607" cy="914683"/>
          </a:xfrm>
          <a:prstGeom prst="rect">
            <a:avLst/>
          </a:prstGeom>
          <a:noFill/>
          <a:ln>
            <a:noFill/>
          </a:ln>
        </p:spPr>
      </p:pic>
      <p:pic>
        <p:nvPicPr>
          <p:cNvPr id="404" name="Google Shape;404;p105" descr="A picture containing drawing&#10;&#10;Description automatically generated"/>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582376" y="4110749"/>
            <a:ext cx="2679352" cy="1033026"/>
          </a:xfrm>
          <a:prstGeom prst="rect">
            <a:avLst/>
          </a:prstGeom>
          <a:noFill/>
          <a:ln>
            <a:noFill/>
          </a:ln>
        </p:spPr>
      </p:pic>
      <p:pic>
        <p:nvPicPr>
          <p:cNvPr id="405" name="Google Shape;405;p105"/>
          <p:cNvPicPr preferRelativeResize="0"/>
          <p:nvPr/>
        </p:nvPicPr>
        <p:blipFill rotWithShape="1">
          <a:blip r:embed="rId8">
            <a:alphaModFix/>
          </a:blip>
          <a:srcRect/>
          <a:stretch/>
        </p:blipFill>
        <p:spPr>
          <a:xfrm>
            <a:off x="6387790" y="3945000"/>
            <a:ext cx="4320056" cy="1585091"/>
          </a:xfrm>
          <a:prstGeom prst="rect">
            <a:avLst/>
          </a:prstGeom>
          <a:noFill/>
          <a:ln>
            <a:noFill/>
          </a:ln>
        </p:spPr>
      </p:pic>
      <p:pic>
        <p:nvPicPr>
          <p:cNvPr id="406" name="Google Shape;406;p105"/>
          <p:cNvPicPr preferRelativeResize="0"/>
          <p:nvPr/>
        </p:nvPicPr>
        <p:blipFill rotWithShape="1">
          <a:blip r:embed="rId9">
            <a:alphaModFix/>
          </a:blip>
          <a:srcRect/>
          <a:stretch/>
        </p:blipFill>
        <p:spPr>
          <a:xfrm>
            <a:off x="3675245" y="5522310"/>
            <a:ext cx="4592723" cy="69606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2B6E104-3ABF-904B-9019-653AA08EF3C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585459" y="-340835"/>
            <a:ext cx="5995035" cy="5507195"/>
          </a:xfrm>
        </p:spPr>
      </p:pic>
      <p:sp>
        <p:nvSpPr>
          <p:cNvPr id="6" name="Frame 5">
            <a:extLst>
              <a:ext uri="{FF2B5EF4-FFF2-40B4-BE49-F238E27FC236}">
                <a16:creationId xmlns:a16="http://schemas.microsoft.com/office/drawing/2014/main" id="{EDE2AEFD-2949-C947-96E1-EACBB1076B30}"/>
              </a:ext>
            </a:extLst>
          </p:cNvPr>
          <p:cNvSpPr/>
          <p:nvPr/>
        </p:nvSpPr>
        <p:spPr>
          <a:xfrm>
            <a:off x="314325" y="337345"/>
            <a:ext cx="11372850" cy="5992018"/>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AutoShape 2" descr="The Psychiatric Institute of Washington | PsychInstitute.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2232660" y="1473548"/>
            <a:ext cx="2918460" cy="2012731"/>
          </a:xfrm>
          <a:prstGeom prst="rect">
            <a:avLst/>
          </a:prstGeom>
        </p:spPr>
      </p:pic>
      <p:pic>
        <p:nvPicPr>
          <p:cNvPr id="8" name="Picture 7"/>
          <p:cNvPicPr/>
          <p:nvPr/>
        </p:nvPicPr>
        <p:blipFill>
          <a:blip r:embed="rId4"/>
          <a:stretch>
            <a:fillRect/>
          </a:stretch>
        </p:blipFill>
        <p:spPr>
          <a:xfrm>
            <a:off x="2720340" y="3739514"/>
            <a:ext cx="6858000" cy="1765935"/>
          </a:xfrm>
          <a:prstGeom prst="rect">
            <a:avLst/>
          </a:prstGeom>
        </p:spPr>
      </p:pic>
      <p:pic>
        <p:nvPicPr>
          <p:cNvPr id="10" name="Picture 9"/>
          <p:cNvPicPr>
            <a:picLocks noChangeAspect="1"/>
          </p:cNvPicPr>
          <p:nvPr/>
        </p:nvPicPr>
        <p:blipFill>
          <a:blip r:embed="rId5"/>
          <a:stretch>
            <a:fillRect/>
          </a:stretch>
        </p:blipFill>
        <p:spPr>
          <a:xfrm>
            <a:off x="2683408" y="3663285"/>
            <a:ext cx="1056106" cy="813593"/>
          </a:xfrm>
          <a:prstGeom prst="rect">
            <a:avLst/>
          </a:prstGeom>
        </p:spPr>
      </p:pic>
      <p:sp>
        <p:nvSpPr>
          <p:cNvPr id="2" name="TextBox 1"/>
          <p:cNvSpPr txBox="1"/>
          <p:nvPr/>
        </p:nvSpPr>
        <p:spPr>
          <a:xfrm>
            <a:off x="1641986" y="5586869"/>
            <a:ext cx="96125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Thank You! | One Team – One Goal!</a:t>
            </a:r>
            <a:endPar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83268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8000">
              <a:schemeClr val="accent1">
                <a:lumMod val="60000"/>
                <a:lumOff val="40000"/>
              </a:schemeClr>
            </a:gs>
            <a:gs pos="8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C55D71-D3F7-F242-A20D-BDA40266741A}"/>
              </a:ext>
            </a:extLst>
          </p:cNvPr>
          <p:cNvSpPr txBox="1">
            <a:spLocks/>
          </p:cNvSpPr>
          <p:nvPr/>
        </p:nvSpPr>
        <p:spPr>
          <a:xfrm>
            <a:off x="449580" y="1150620"/>
            <a:ext cx="11119697" cy="39199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rPr>
              <a:t>The Referral Management System Overview </a:t>
            </a:r>
            <a:endParaRPr kumimoji="0" lang="en-US" sz="3200" b="0"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2" name="TextBox 1"/>
          <p:cNvSpPr txBox="1"/>
          <p:nvPr/>
        </p:nvSpPr>
        <p:spPr>
          <a:xfrm>
            <a:off x="2324100" y="205740"/>
            <a:ext cx="6568440" cy="707886"/>
          </a:xfrm>
          <a:prstGeom prst="rect">
            <a:avLst/>
          </a:prstGeom>
          <a:solidFill>
            <a:srgbClr val="8A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Partners In Care Network</a:t>
            </a:r>
          </a:p>
        </p:txBody>
      </p:sp>
    </p:spTree>
    <p:extLst>
      <p:ext uri="{BB962C8B-B14F-4D97-AF65-F5344CB8AC3E}">
        <p14:creationId xmlns:p14="http://schemas.microsoft.com/office/powerpoint/2010/main" val="1612575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8000">
              <a:schemeClr val="accent1">
                <a:lumMod val="60000"/>
                <a:lumOff val="40000"/>
              </a:schemeClr>
            </a:gs>
            <a:gs pos="8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CEE1-D512-2749-B11D-8341A791651E}"/>
              </a:ext>
            </a:extLst>
          </p:cNvPr>
          <p:cNvSpPr>
            <a:spLocks noGrp="1"/>
          </p:cNvSpPr>
          <p:nvPr>
            <p:ph type="title"/>
          </p:nvPr>
        </p:nvSpPr>
        <p:spPr>
          <a:xfrm>
            <a:off x="838200" y="508001"/>
            <a:ext cx="10515600" cy="663574"/>
          </a:xfrm>
        </p:spPr>
        <p:txBody>
          <a:bodyPr>
            <a:normAutofit fontScale="90000"/>
          </a:bodyPr>
          <a:lstStyle/>
          <a:p>
            <a:pPr algn="ctr"/>
            <a:r>
              <a:rPr lang="en-US" b="1" dirty="0"/>
              <a:t>User Roles</a:t>
            </a:r>
            <a:br>
              <a:rPr lang="en-US" b="1" dirty="0"/>
            </a:br>
            <a:endParaRPr lang="en-US" b="1" dirty="0"/>
          </a:p>
        </p:txBody>
      </p:sp>
      <p:sp>
        <p:nvSpPr>
          <p:cNvPr id="3" name="TextBox 2">
            <a:extLst>
              <a:ext uri="{FF2B5EF4-FFF2-40B4-BE49-F238E27FC236}">
                <a16:creationId xmlns:a16="http://schemas.microsoft.com/office/drawing/2014/main" id="{B730E3F2-1CC7-4D4B-8DC8-A408F36453A5}"/>
              </a:ext>
            </a:extLst>
          </p:cNvPr>
          <p:cNvSpPr txBox="1"/>
          <p:nvPr/>
        </p:nvSpPr>
        <p:spPr>
          <a:xfrm>
            <a:off x="1417107" y="968375"/>
            <a:ext cx="9741959"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1.  System Manager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Hospital Representative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Confirm BAA between PIW and Community Provider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Add organization’s users and roles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Schedule training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Track activity by Organization and Coordinator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Reporting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startAt="2"/>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Coordinator</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 Hospital Representative / Payer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Serves as Social Worker/Care Coordinator and Referral Coordinator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Uploads care transition documents (Care Plan, Clinical Data, Consent to Share)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Selects Service Provider based on Care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startAt="3"/>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Service Provider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Community Providers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Accepts/Rejects Referrals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Receives care transition documents as a PDF</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695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8000">
              <a:schemeClr val="accent1">
                <a:lumMod val="60000"/>
                <a:lumOff val="40000"/>
              </a:schemeClr>
            </a:gs>
            <a:gs pos="8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CEE1-D512-2749-B11D-8341A791651E}"/>
              </a:ext>
            </a:extLst>
          </p:cNvPr>
          <p:cNvSpPr>
            <a:spLocks noGrp="1"/>
          </p:cNvSpPr>
          <p:nvPr>
            <p:ph type="title"/>
          </p:nvPr>
        </p:nvSpPr>
        <p:spPr>
          <a:xfrm>
            <a:off x="838199" y="108510"/>
            <a:ext cx="10354733" cy="1088897"/>
          </a:xfrm>
        </p:spPr>
        <p:txBody>
          <a:bodyPr/>
          <a:lstStyle/>
          <a:p>
            <a:pPr algn="ctr"/>
            <a:r>
              <a:rPr lang="en-US" dirty="0">
                <a:latin typeface="+mn-lt"/>
              </a:rPr>
              <a:t>Coordinators Dashboard</a:t>
            </a:r>
          </a:p>
        </p:txBody>
      </p:sp>
      <p:sp>
        <p:nvSpPr>
          <p:cNvPr id="3" name="TextBox 2">
            <a:extLst>
              <a:ext uri="{FF2B5EF4-FFF2-40B4-BE49-F238E27FC236}">
                <a16:creationId xmlns:a16="http://schemas.microsoft.com/office/drawing/2014/main" id="{014C518D-9EDE-E347-9942-81A27BF1F09B}"/>
              </a:ext>
            </a:extLst>
          </p:cNvPr>
          <p:cNvSpPr txBox="1"/>
          <p:nvPr/>
        </p:nvSpPr>
        <p:spPr>
          <a:xfrm>
            <a:off x="1302808" y="1059127"/>
            <a:ext cx="98901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Social Workers/Care Coordinators will be able to complete referrals, and manage the process, seamlessly.  Patients are in the </a:t>
            </a: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Unassigned Patients </a:t>
            </a: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list and once assigned to a Service Provider, they appear under that Service Provider Requests Count.</a:t>
            </a:r>
          </a:p>
        </p:txBody>
      </p:sp>
      <p:pic>
        <p:nvPicPr>
          <p:cNvPr id="4" name="Picture 3">
            <a:extLst>
              <a:ext uri="{FF2B5EF4-FFF2-40B4-BE49-F238E27FC236}">
                <a16:creationId xmlns:a16="http://schemas.microsoft.com/office/drawing/2014/main" id="{CE686115-9492-9948-83A9-E7FF5905D0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9524" y="2557463"/>
            <a:ext cx="4224599" cy="3814762"/>
          </a:xfrm>
          <a:prstGeom prst="rect">
            <a:avLst/>
          </a:prstGeom>
        </p:spPr>
      </p:pic>
      <p:pic>
        <p:nvPicPr>
          <p:cNvPr id="5" name="Picture 4">
            <a:extLst>
              <a:ext uri="{FF2B5EF4-FFF2-40B4-BE49-F238E27FC236}">
                <a16:creationId xmlns:a16="http://schemas.microsoft.com/office/drawing/2014/main" id="{17D5CF2B-D396-664C-BC78-8D140649474A}"/>
              </a:ext>
            </a:extLst>
          </p:cNvPr>
          <p:cNvPicPr>
            <a:picLocks noChangeAspect="1"/>
          </p:cNvPicPr>
          <p:nvPr/>
        </p:nvPicPr>
        <p:blipFill>
          <a:blip r:embed="rId3"/>
          <a:stretch>
            <a:fillRect/>
          </a:stretch>
        </p:blipFill>
        <p:spPr>
          <a:xfrm>
            <a:off x="4624124" y="2557463"/>
            <a:ext cx="7313876" cy="3636183"/>
          </a:xfrm>
          <a:prstGeom prst="rect">
            <a:avLst/>
          </a:prstGeom>
        </p:spPr>
      </p:pic>
    </p:spTree>
    <p:extLst>
      <p:ext uri="{BB962C8B-B14F-4D97-AF65-F5344CB8AC3E}">
        <p14:creationId xmlns:p14="http://schemas.microsoft.com/office/powerpoint/2010/main" val="1961245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8000">
              <a:schemeClr val="accent1">
                <a:lumMod val="60000"/>
                <a:lumOff val="40000"/>
              </a:schemeClr>
            </a:gs>
            <a:gs pos="8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CEE1-D512-2749-B11D-8341A791651E}"/>
              </a:ext>
            </a:extLst>
          </p:cNvPr>
          <p:cNvSpPr>
            <a:spLocks noGrp="1"/>
          </p:cNvSpPr>
          <p:nvPr>
            <p:ph type="title"/>
          </p:nvPr>
        </p:nvSpPr>
        <p:spPr>
          <a:xfrm>
            <a:off x="838199" y="169333"/>
            <a:ext cx="10515600" cy="894821"/>
          </a:xfrm>
        </p:spPr>
        <p:txBody>
          <a:bodyPr/>
          <a:lstStyle/>
          <a:p>
            <a:pPr algn="ctr"/>
            <a:r>
              <a:rPr lang="en-US" dirty="0">
                <a:latin typeface="+mn-lt"/>
              </a:rPr>
              <a:t>3 Steps - Referral to Service Provider</a:t>
            </a:r>
          </a:p>
        </p:txBody>
      </p:sp>
      <p:sp>
        <p:nvSpPr>
          <p:cNvPr id="3" name="TextBox 2">
            <a:extLst>
              <a:ext uri="{FF2B5EF4-FFF2-40B4-BE49-F238E27FC236}">
                <a16:creationId xmlns:a16="http://schemas.microsoft.com/office/drawing/2014/main" id="{46705594-CE68-0040-B405-648B7F510233}"/>
              </a:ext>
            </a:extLst>
          </p:cNvPr>
          <p:cNvSpPr txBox="1"/>
          <p:nvPr/>
        </p:nvSpPr>
        <p:spPr>
          <a:xfrm>
            <a:off x="965200" y="1540933"/>
            <a:ext cx="10812672" cy="403187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Patient must </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Consent to Share </a:t>
            </a: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clinical information with Service Provider.</a:t>
            </a:r>
            <a:b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b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Once all requirements are met, the Coordinator </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Approves</a:t>
            </a: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 the Patient.</a:t>
            </a:r>
            <a:b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br>
            <a:endPar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Once Approved, Discharge </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documents are uploaded </a:t>
            </a: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to patients account and </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Referral</a:t>
            </a: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 is made to  the Service Provider.</a:t>
            </a:r>
          </a:p>
        </p:txBody>
      </p:sp>
    </p:spTree>
    <p:extLst>
      <p:ext uri="{BB962C8B-B14F-4D97-AF65-F5344CB8AC3E}">
        <p14:creationId xmlns:p14="http://schemas.microsoft.com/office/powerpoint/2010/main" val="2176953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8000">
              <a:schemeClr val="accent1">
                <a:lumMod val="60000"/>
                <a:lumOff val="40000"/>
              </a:schemeClr>
            </a:gs>
            <a:gs pos="8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1C5985-D5AE-2A4D-A808-805388DBDB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91107" y="0"/>
            <a:ext cx="7975918" cy="6620933"/>
          </a:xfrm>
          <a:prstGeom prst="rect">
            <a:avLst/>
          </a:prstGeom>
        </p:spPr>
      </p:pic>
    </p:spTree>
    <p:extLst>
      <p:ext uri="{BB962C8B-B14F-4D97-AF65-F5344CB8AC3E}">
        <p14:creationId xmlns:p14="http://schemas.microsoft.com/office/powerpoint/2010/main" val="1818422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8000">
              <a:schemeClr val="accent1">
                <a:lumMod val="60000"/>
                <a:lumOff val="40000"/>
              </a:schemeClr>
            </a:gs>
            <a:gs pos="8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F290A-EFB4-C14E-A0D4-0084896800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24" y="0"/>
            <a:ext cx="12154751" cy="6858000"/>
          </a:xfrm>
          <a:prstGeom prst="rect">
            <a:avLst/>
          </a:prstGeom>
        </p:spPr>
      </p:pic>
    </p:spTree>
    <p:extLst>
      <p:ext uri="{BB962C8B-B14F-4D97-AF65-F5344CB8AC3E}">
        <p14:creationId xmlns:p14="http://schemas.microsoft.com/office/powerpoint/2010/main" val="3687261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8000">
              <a:schemeClr val="accent1">
                <a:lumMod val="60000"/>
                <a:lumOff val="40000"/>
              </a:schemeClr>
            </a:gs>
            <a:gs pos="8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CEE1-D512-2749-B11D-8341A791651E}"/>
              </a:ext>
            </a:extLst>
          </p:cNvPr>
          <p:cNvSpPr>
            <a:spLocks noGrp="1"/>
          </p:cNvSpPr>
          <p:nvPr>
            <p:ph type="title"/>
          </p:nvPr>
        </p:nvSpPr>
        <p:spPr>
          <a:xfrm>
            <a:off x="795866" y="500855"/>
            <a:ext cx="10515600" cy="894821"/>
          </a:xfrm>
        </p:spPr>
        <p:txBody>
          <a:bodyPr>
            <a:normAutofit fontScale="90000"/>
          </a:bodyPr>
          <a:lstStyle/>
          <a:p>
            <a:pPr algn="ctr"/>
            <a:r>
              <a:rPr lang="en-US" b="1" dirty="0">
                <a:latin typeface="+mn-lt"/>
              </a:rPr>
              <a:t>Service Provider View</a:t>
            </a:r>
            <a:br>
              <a:rPr lang="en-US" dirty="0">
                <a:latin typeface="+mn-lt"/>
              </a:rPr>
            </a:br>
            <a:endParaRPr lang="en-US" dirty="0">
              <a:latin typeface="+mn-lt"/>
            </a:endParaRPr>
          </a:p>
        </p:txBody>
      </p:sp>
      <p:pic>
        <p:nvPicPr>
          <p:cNvPr id="4" name="Picture 3">
            <a:extLst>
              <a:ext uri="{FF2B5EF4-FFF2-40B4-BE49-F238E27FC236}">
                <a16:creationId xmlns:a16="http://schemas.microsoft.com/office/drawing/2014/main" id="{38E9FDAE-4A80-C247-9115-CBC9D3C07C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1733" y="3652180"/>
            <a:ext cx="11463867" cy="2601640"/>
          </a:xfrm>
          <a:prstGeom prst="rect">
            <a:avLst/>
          </a:prstGeom>
        </p:spPr>
      </p:pic>
      <p:sp>
        <p:nvSpPr>
          <p:cNvPr id="5" name="TextBox 4">
            <a:extLst>
              <a:ext uri="{FF2B5EF4-FFF2-40B4-BE49-F238E27FC236}">
                <a16:creationId xmlns:a16="http://schemas.microsoft.com/office/drawing/2014/main" id="{06A41F90-4483-B94B-BA92-FD8DD74D8869}"/>
              </a:ext>
            </a:extLst>
          </p:cNvPr>
          <p:cNvSpPr txBox="1"/>
          <p:nvPr/>
        </p:nvSpPr>
        <p:spPr>
          <a:xfrm>
            <a:off x="931333" y="1269999"/>
            <a:ext cx="10701867" cy="2062103"/>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Once the Coordinator makes the referral it immediately appears in the </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Referral View</a:t>
            </a: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Service Provider can </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Accept, Reject, View Notes, and View / Download Attachments.</a:t>
            </a:r>
          </a:p>
        </p:txBody>
      </p:sp>
    </p:spTree>
    <p:extLst>
      <p:ext uri="{BB962C8B-B14F-4D97-AF65-F5344CB8AC3E}">
        <p14:creationId xmlns:p14="http://schemas.microsoft.com/office/powerpoint/2010/main" val="3954382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8000">
              <a:schemeClr val="accent1">
                <a:lumMod val="60000"/>
                <a:lumOff val="40000"/>
              </a:schemeClr>
            </a:gs>
            <a:gs pos="8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A8531F-99DB-E848-8FC3-D0C99A16C390}"/>
              </a:ext>
            </a:extLst>
          </p:cNvPr>
          <p:cNvSpPr txBox="1"/>
          <p:nvPr/>
        </p:nvSpPr>
        <p:spPr>
          <a:xfrm>
            <a:off x="745066" y="411394"/>
            <a:ext cx="10701867" cy="1077218"/>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Once Service Provider </a:t>
            </a:r>
            <a:r>
              <a:rPr kumimoji="0" lang="en-US" sz="3200" b="0" i="1" u="none" strike="noStrike" kern="1200" cap="none" spc="0" normalizeH="0" baseline="0" noProof="0" dirty="0">
                <a:ln>
                  <a:noFill/>
                </a:ln>
                <a:solidFill>
                  <a:prstClr val="black"/>
                </a:solidFill>
                <a:effectLst/>
                <a:uLnTx/>
                <a:uFillTx/>
                <a:latin typeface="Calibri Light" panose="020F0302020204030204"/>
                <a:ea typeface="+mn-ea"/>
                <a:cs typeface="+mn-cs"/>
              </a:rPr>
              <a:t>Accepts</a:t>
            </a: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 referral, the patient is now a client and appears in the </a:t>
            </a: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”Clients”</a:t>
            </a: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 Section.</a:t>
            </a:r>
          </a:p>
        </p:txBody>
      </p:sp>
      <p:pic>
        <p:nvPicPr>
          <p:cNvPr id="6" name="Picture 5">
            <a:extLst>
              <a:ext uri="{FF2B5EF4-FFF2-40B4-BE49-F238E27FC236}">
                <a16:creationId xmlns:a16="http://schemas.microsoft.com/office/drawing/2014/main" id="{509800B3-98B5-A94C-9057-3E92599829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4932" y="2172567"/>
            <a:ext cx="10922001" cy="3393400"/>
          </a:xfrm>
          <a:prstGeom prst="rect">
            <a:avLst/>
          </a:prstGeom>
        </p:spPr>
      </p:pic>
    </p:spTree>
    <p:extLst>
      <p:ext uri="{BB962C8B-B14F-4D97-AF65-F5344CB8AC3E}">
        <p14:creationId xmlns:p14="http://schemas.microsoft.com/office/powerpoint/2010/main" val="839879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8000">
              <a:schemeClr val="accent1">
                <a:lumMod val="60000"/>
                <a:lumOff val="40000"/>
              </a:schemeClr>
            </a:gs>
            <a:gs pos="8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ACEE1-D512-2749-B11D-8341A791651E}"/>
              </a:ext>
            </a:extLst>
          </p:cNvPr>
          <p:cNvSpPr>
            <a:spLocks noGrp="1"/>
          </p:cNvSpPr>
          <p:nvPr>
            <p:ph type="title"/>
          </p:nvPr>
        </p:nvSpPr>
        <p:spPr>
          <a:xfrm>
            <a:off x="855132" y="304799"/>
            <a:ext cx="10515600" cy="1390656"/>
          </a:xfrm>
        </p:spPr>
        <p:txBody>
          <a:bodyPr>
            <a:normAutofit fontScale="90000"/>
          </a:bodyPr>
          <a:lstStyle/>
          <a:p>
            <a:pPr algn="ctr"/>
            <a:r>
              <a:rPr lang="en-US" sz="3600" dirty="0"/>
              <a:t>Service Providers can use the platform to manage clients and view historical information if necessary.</a:t>
            </a:r>
            <a:br>
              <a:rPr lang="en-US" dirty="0">
                <a:latin typeface="+mn-lt"/>
              </a:rPr>
            </a:br>
            <a:endParaRPr lang="en-US" dirty="0">
              <a:latin typeface="+mn-lt"/>
            </a:endParaRPr>
          </a:p>
        </p:txBody>
      </p:sp>
      <p:pic>
        <p:nvPicPr>
          <p:cNvPr id="3" name="Picture 2">
            <a:extLst>
              <a:ext uri="{FF2B5EF4-FFF2-40B4-BE49-F238E27FC236}">
                <a16:creationId xmlns:a16="http://schemas.microsoft.com/office/drawing/2014/main" id="{796E2D9D-35B8-BC4C-800A-9D39DB4A46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2000" y="1695455"/>
            <a:ext cx="9093200" cy="4790012"/>
          </a:xfrm>
          <a:prstGeom prst="rect">
            <a:avLst/>
          </a:prstGeom>
        </p:spPr>
      </p:pic>
    </p:spTree>
    <p:extLst>
      <p:ext uri="{BB962C8B-B14F-4D97-AF65-F5344CB8AC3E}">
        <p14:creationId xmlns:p14="http://schemas.microsoft.com/office/powerpoint/2010/main" val="1686913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
          <p:cNvSpPr txBox="1"/>
          <p:nvPr/>
        </p:nvSpPr>
        <p:spPr>
          <a:xfrm>
            <a:off x="567398" y="3588281"/>
            <a:ext cx="7211027" cy="95450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91919"/>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413" name="Google Shape;413;p5"/>
          <p:cNvSpPr txBox="1">
            <a:spLocks noGrp="1"/>
          </p:cNvSpPr>
          <p:nvPr>
            <p:ph type="title"/>
          </p:nvPr>
        </p:nvSpPr>
        <p:spPr>
          <a:xfrm>
            <a:off x="457199" y="1589167"/>
            <a:ext cx="11584983" cy="1041414"/>
          </a:xfrm>
          <a:prstGeom prst="rect">
            <a:avLst/>
          </a:prstGeom>
          <a:noFill/>
          <a:ln>
            <a:noFill/>
          </a:ln>
        </p:spPr>
        <p:txBody>
          <a:bodyPr spcFirstLastPara="1" wrap="square" lIns="0" tIns="0" rIns="0" bIns="0" anchor="t" anchorCtr="0">
            <a:normAutofit/>
          </a:bodyPr>
          <a:lstStyle/>
          <a:p>
            <a:pPr marL="0" lvl="0" indent="0" algn="l" rtl="0">
              <a:lnSpc>
                <a:spcPct val="75000"/>
              </a:lnSpc>
              <a:spcBef>
                <a:spcPts val="0"/>
              </a:spcBef>
              <a:spcAft>
                <a:spcPts val="0"/>
              </a:spcAft>
              <a:buClr>
                <a:schemeClr val="lt1"/>
              </a:buClr>
              <a:buSzPts val="8000"/>
              <a:buFont typeface="Calibri"/>
              <a:buNone/>
            </a:pPr>
            <a:r>
              <a:rPr lang="en-US" sz="8000"/>
              <a:t>IT Resilience</a:t>
            </a:r>
            <a:endParaRPr/>
          </a:p>
        </p:txBody>
      </p:sp>
      <p:sp>
        <p:nvSpPr>
          <p:cNvPr id="414" name="Google Shape;414;p5"/>
          <p:cNvSpPr txBox="1">
            <a:spLocks noGrp="1"/>
          </p:cNvSpPr>
          <p:nvPr>
            <p:ph type="body" idx="1"/>
          </p:nvPr>
        </p:nvSpPr>
        <p:spPr>
          <a:xfrm>
            <a:off x="457200" y="2813347"/>
            <a:ext cx="10515600" cy="1729500"/>
          </a:xfrm>
          <a:prstGeom prst="rect">
            <a:avLst/>
          </a:prstGeom>
          <a:noFill/>
          <a:ln>
            <a:noFill/>
          </a:ln>
        </p:spPr>
        <p:txBody>
          <a:bodyPr spcFirstLastPara="1" wrap="square" lIns="0" tIns="0" rIns="0" bIns="0" anchor="t" anchorCtr="0">
            <a:normAutofit fontScale="92500" lnSpcReduction="10000"/>
          </a:bodyPr>
          <a:lstStyle/>
          <a:p>
            <a:pPr marL="0" lvl="0" indent="0" algn="l" rtl="0">
              <a:lnSpc>
                <a:spcPct val="150000"/>
              </a:lnSpc>
              <a:spcBef>
                <a:spcPts val="0"/>
              </a:spcBef>
              <a:spcAft>
                <a:spcPts val="0"/>
              </a:spcAft>
              <a:buClr>
                <a:srgbClr val="FFFFFF"/>
              </a:buClr>
              <a:buSzPts val="4000"/>
              <a:buNone/>
            </a:pPr>
            <a:r>
              <a:rPr lang="en-US">
                <a:solidFill>
                  <a:srgbClr val="FFFFFF"/>
                </a:solidFill>
                <a:latin typeface="Calibri"/>
                <a:ea typeface="Calibri"/>
                <a:cs typeface="Calibri"/>
                <a:sym typeface="Calibri"/>
              </a:rPr>
              <a:t>Protect  |  Transform  |  Innovate</a:t>
            </a:r>
            <a:endParaRPr>
              <a:solidFill>
                <a:srgbClr val="FFFFFF"/>
              </a:solidFill>
              <a:latin typeface="Calibri"/>
              <a:ea typeface="Calibri"/>
              <a:cs typeface="Calibri"/>
              <a:sym typeface="Calibri"/>
            </a:endParaRPr>
          </a:p>
          <a:p>
            <a:pPr marL="0" lvl="0" indent="0" algn="l" rtl="0">
              <a:lnSpc>
                <a:spcPct val="150000"/>
              </a:lnSpc>
              <a:spcBef>
                <a:spcPts val="0"/>
              </a:spcBef>
              <a:spcAft>
                <a:spcPts val="0"/>
              </a:spcAft>
              <a:buClr>
                <a:srgbClr val="FFFFFF"/>
              </a:buClr>
              <a:buSzPts val="4000"/>
              <a:buNone/>
            </a:pPr>
            <a:r>
              <a:rPr lang="en-US" sz="4200">
                <a:solidFill>
                  <a:srgbClr val="FFFFFF"/>
                </a:solidFill>
                <a:latin typeface="Calibri"/>
                <a:ea typeface="Calibri"/>
                <a:cs typeface="Calibri"/>
                <a:sym typeface="Calibri"/>
              </a:rPr>
              <a:t>Russ Barker, Enterprise Account Manager</a:t>
            </a:r>
            <a:endParaRPr sz="6200">
              <a:solidFill>
                <a:srgbClr val="FFFFFF"/>
              </a:solidFill>
              <a:latin typeface="Calibri"/>
              <a:ea typeface="Calibri"/>
              <a:cs typeface="Calibri"/>
              <a:sym typeface="Calibri"/>
            </a:endParaRPr>
          </a:p>
          <a:p>
            <a:pPr marL="0" lvl="0" indent="0" algn="l" rtl="0">
              <a:lnSpc>
                <a:spcPct val="150000"/>
              </a:lnSpc>
              <a:spcBef>
                <a:spcPts val="0"/>
              </a:spcBef>
              <a:spcAft>
                <a:spcPts val="0"/>
              </a:spcAft>
              <a:buClr>
                <a:srgbClr val="FFFFFF"/>
              </a:buClr>
              <a:buSzPts val="4000"/>
              <a:buNone/>
            </a:pPr>
            <a:endParaRPr>
              <a:solidFill>
                <a:srgbClr val="FFFFFF"/>
              </a:solidFill>
              <a:latin typeface="Calibri"/>
              <a:ea typeface="Calibri"/>
              <a:cs typeface="Calibri"/>
              <a:sym typeface="Calibri"/>
            </a:endParaRPr>
          </a:p>
          <a:p>
            <a:pPr marL="0" lvl="0" indent="0" algn="l" rtl="0">
              <a:lnSpc>
                <a:spcPct val="150000"/>
              </a:lnSpc>
              <a:spcBef>
                <a:spcPts val="0"/>
              </a:spcBef>
              <a:spcAft>
                <a:spcPts val="0"/>
              </a:spcAft>
              <a:buClr>
                <a:srgbClr val="FFFFFF"/>
              </a:buClr>
              <a:buSzPts val="4000"/>
              <a:buNone/>
            </a:pPr>
            <a:endParaRPr>
              <a:solidFill>
                <a:srgbClr val="FFFFFF"/>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8000">
              <a:schemeClr val="accent1">
                <a:lumMod val="60000"/>
                <a:lumOff val="40000"/>
              </a:schemeClr>
            </a:gs>
            <a:gs pos="87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B40260-E08A-8A48-80FE-AAD3E99EE2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6400" y="246835"/>
            <a:ext cx="11328400" cy="5991795"/>
          </a:xfrm>
          <a:prstGeom prst="rect">
            <a:avLst/>
          </a:prstGeom>
        </p:spPr>
      </p:pic>
    </p:spTree>
    <p:extLst>
      <p:ext uri="{BB962C8B-B14F-4D97-AF65-F5344CB8AC3E}">
        <p14:creationId xmlns:p14="http://schemas.microsoft.com/office/powerpoint/2010/main" val="2176969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23"/>
          <p:cNvSpPr txBox="1">
            <a:spLocks noGrp="1"/>
          </p:cNvSpPr>
          <p:nvPr>
            <p:ph type="ctrTitle"/>
          </p:nvPr>
        </p:nvSpPr>
        <p:spPr>
          <a:xfrm>
            <a:off x="708674" y="1558253"/>
            <a:ext cx="9679145" cy="1702103"/>
          </a:xfrm>
          <a:prstGeom prst="rect">
            <a:avLst/>
          </a:prstGeom>
          <a:noFill/>
          <a:ln>
            <a:noFill/>
          </a:ln>
        </p:spPr>
        <p:txBody>
          <a:bodyPr spcFirstLastPara="1" wrap="square" lIns="0" tIns="0" rIns="0" bIns="0" anchor="b" anchorCtr="0">
            <a:noAutofit/>
          </a:bodyPr>
          <a:lstStyle/>
          <a:p>
            <a:pPr marL="0" lvl="0" indent="0" algn="l" rtl="0">
              <a:lnSpc>
                <a:spcPct val="75000"/>
              </a:lnSpc>
              <a:spcBef>
                <a:spcPts val="0"/>
              </a:spcBef>
              <a:spcAft>
                <a:spcPts val="0"/>
              </a:spcAft>
              <a:buClr>
                <a:schemeClr val="lt1"/>
              </a:buClr>
              <a:buSzPts val="5000"/>
              <a:buFont typeface="Arial"/>
              <a:buNone/>
            </a:pPr>
            <a:r>
              <a:rPr lang="en-US" b="0"/>
              <a:t>Telehealth During COVID-19 and Beyond</a:t>
            </a:r>
            <a:br>
              <a:rPr lang="en-US" b="0"/>
            </a:br>
            <a:endParaRPr/>
          </a:p>
        </p:txBody>
      </p:sp>
      <p:sp>
        <p:nvSpPr>
          <p:cNvPr id="689" name="Google Shape;689;p23"/>
          <p:cNvSpPr txBox="1">
            <a:spLocks noGrp="1"/>
          </p:cNvSpPr>
          <p:nvPr>
            <p:ph type="subTitle" idx="1"/>
          </p:nvPr>
        </p:nvSpPr>
        <p:spPr>
          <a:xfrm>
            <a:off x="708675" y="3633604"/>
            <a:ext cx="9679145" cy="1284069"/>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Clr>
                <a:schemeClr val="lt1"/>
              </a:buClr>
              <a:buSzPts val="3600"/>
              <a:buNone/>
            </a:pPr>
            <a:r>
              <a:rPr lang="en-US"/>
              <a:t>Maryland HIMSS</a:t>
            </a:r>
            <a:endParaRPr/>
          </a:p>
          <a:p>
            <a:pPr marL="0" lvl="0" indent="0" algn="l" rtl="0">
              <a:lnSpc>
                <a:spcPct val="150000"/>
              </a:lnSpc>
              <a:spcBef>
                <a:spcPts val="1000"/>
              </a:spcBef>
              <a:spcAft>
                <a:spcPts val="0"/>
              </a:spcAft>
              <a:buClr>
                <a:schemeClr val="lt1"/>
              </a:buClr>
              <a:buSzPts val="3600"/>
              <a:buNone/>
            </a:pPr>
            <a:r>
              <a:rPr lang="en-US"/>
              <a:t>October 22, 2020</a:t>
            </a:r>
            <a:endParaRPr/>
          </a:p>
        </p:txBody>
      </p:sp>
      <p:pic>
        <p:nvPicPr>
          <p:cNvPr id="690" name="Google Shape;690;p23" descr="http://md.himsschapter.org/sites/himsschapter/files/ChapterContent/md/shutterstock_1279492897.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36067" y="2718216"/>
            <a:ext cx="4042093" cy="242274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24"/>
          <p:cNvSpPr txBox="1">
            <a:spLocks noGrp="1"/>
          </p:cNvSpPr>
          <p:nvPr>
            <p:ph type="body" idx="1"/>
          </p:nvPr>
        </p:nvSpPr>
        <p:spPr>
          <a:xfrm>
            <a:off x="605118" y="2126511"/>
            <a:ext cx="10878689" cy="4050451"/>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2500"/>
              <a:buNone/>
            </a:pPr>
            <a:r>
              <a:rPr lang="en-US"/>
              <a:t>LifeBridge TeleHealth Journey</a:t>
            </a:r>
            <a:endParaRPr/>
          </a:p>
          <a:p>
            <a:pPr marL="0" lvl="0" indent="0" algn="l" rtl="0">
              <a:lnSpc>
                <a:spcPct val="150000"/>
              </a:lnSpc>
              <a:spcBef>
                <a:spcPts val="1800"/>
              </a:spcBef>
              <a:spcAft>
                <a:spcPts val="0"/>
              </a:spcAft>
              <a:buSzPts val="2500"/>
              <a:buNone/>
            </a:pPr>
            <a:r>
              <a:rPr lang="en-US"/>
              <a:t>Pre – COVID Strategy</a:t>
            </a:r>
            <a:endParaRPr/>
          </a:p>
          <a:p>
            <a:pPr marL="0" lvl="0" indent="0" algn="l" rtl="0">
              <a:lnSpc>
                <a:spcPct val="150000"/>
              </a:lnSpc>
              <a:spcBef>
                <a:spcPts val="1800"/>
              </a:spcBef>
              <a:spcAft>
                <a:spcPts val="0"/>
              </a:spcAft>
              <a:buSzPts val="2500"/>
              <a:buNone/>
            </a:pPr>
            <a:r>
              <a:rPr lang="en-US"/>
              <a:t>COVID Pivot</a:t>
            </a:r>
            <a:endParaRPr/>
          </a:p>
          <a:p>
            <a:pPr marL="0" lvl="0" indent="0" algn="l" rtl="0">
              <a:lnSpc>
                <a:spcPct val="150000"/>
              </a:lnSpc>
              <a:spcBef>
                <a:spcPts val="1800"/>
              </a:spcBef>
              <a:spcAft>
                <a:spcPts val="0"/>
              </a:spcAft>
              <a:buSzPts val="2500"/>
              <a:buNone/>
            </a:pPr>
            <a:r>
              <a:rPr lang="en-US"/>
              <a:t>The Future of TeleHealth</a:t>
            </a:r>
            <a:endParaRPr/>
          </a:p>
        </p:txBody>
      </p:sp>
      <p:sp>
        <p:nvSpPr>
          <p:cNvPr id="696" name="Google Shape;696;p24"/>
          <p:cNvSpPr txBox="1">
            <a:spLocks noGrp="1"/>
          </p:cNvSpPr>
          <p:nvPr>
            <p:ph type="title"/>
          </p:nvPr>
        </p:nvSpPr>
        <p:spPr>
          <a:xfrm>
            <a:off x="605118" y="365125"/>
            <a:ext cx="10878689" cy="1325563"/>
          </a:xfrm>
          <a:prstGeom prst="rect">
            <a:avLst/>
          </a:prstGeom>
          <a:noFill/>
          <a:ln>
            <a:noFill/>
          </a:ln>
        </p:spPr>
        <p:txBody>
          <a:bodyPr spcFirstLastPara="1" wrap="square" lIns="0" tIns="0" rIns="0" bIns="0" anchor="b" anchorCtr="0">
            <a:noAutofit/>
          </a:bodyPr>
          <a:lstStyle/>
          <a:p>
            <a:pPr marL="0" lvl="0" indent="0" algn="l" rtl="0">
              <a:lnSpc>
                <a:spcPct val="75000"/>
              </a:lnSpc>
              <a:spcBef>
                <a:spcPts val="0"/>
              </a:spcBef>
              <a:spcAft>
                <a:spcPts val="0"/>
              </a:spcAft>
              <a:buClr>
                <a:srgbClr val="0071CF"/>
              </a:buClr>
              <a:buSzPts val="4000"/>
              <a:buFont typeface="Arial"/>
              <a:buNone/>
            </a:pPr>
            <a:r>
              <a:rPr lang="en-US"/>
              <a:t>Outline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Google Shape;701;p25" descr="C:\Users\tcarl\Desktop\CollageSlide.jpg"/>
          <p:cNvPicPr preferRelativeResize="0"/>
          <p:nvPr/>
        </p:nvPicPr>
        <p:blipFill rotWithShape="1">
          <a:blip r:embed="rId3">
            <a:alphaModFix/>
          </a:blip>
          <a:srcRect/>
          <a:stretch/>
        </p:blipFill>
        <p:spPr>
          <a:xfrm>
            <a:off x="0" y="0"/>
            <a:ext cx="12239625" cy="6858000"/>
          </a:xfrm>
          <a:prstGeom prst="rect">
            <a:avLst/>
          </a:prstGeom>
          <a:noFill/>
          <a:ln>
            <a:noFill/>
          </a:ln>
        </p:spPr>
      </p:pic>
      <p:sp>
        <p:nvSpPr>
          <p:cNvPr id="702" name="Google Shape;702;p25"/>
          <p:cNvSpPr/>
          <p:nvPr/>
        </p:nvSpPr>
        <p:spPr>
          <a:xfrm>
            <a:off x="3624263" y="1411288"/>
            <a:ext cx="8615362" cy="1860550"/>
          </a:xfrm>
          <a:prstGeom prst="rect">
            <a:avLst/>
          </a:prstGeom>
          <a:solidFill>
            <a:srgbClr val="1F2F52">
              <a:alpha val="8431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F2F52"/>
              </a:solidFill>
              <a:latin typeface="Century Gothic"/>
              <a:ea typeface="Century Gothic"/>
              <a:cs typeface="Century Gothic"/>
              <a:sym typeface="Century Gothic"/>
            </a:endParaRPr>
          </a:p>
        </p:txBody>
      </p:sp>
      <p:sp>
        <p:nvSpPr>
          <p:cNvPr id="703" name="Google Shape;703;p25"/>
          <p:cNvSpPr/>
          <p:nvPr/>
        </p:nvSpPr>
        <p:spPr>
          <a:xfrm>
            <a:off x="0" y="4648200"/>
            <a:ext cx="3527425" cy="2209800"/>
          </a:xfrm>
          <a:prstGeom prst="rect">
            <a:avLst/>
          </a:prstGeom>
          <a:solidFill>
            <a:srgbClr val="B135AE">
              <a:alpha val="85490"/>
            </a:srgbClr>
          </a:solidFill>
          <a:ln>
            <a:noFill/>
          </a:ln>
        </p:spPr>
        <p:txBody>
          <a:bodyPr spcFirstLastPara="1" wrap="square" lIns="156650" tIns="78325" rIns="156650" bIns="78325" anchor="ctr" anchorCtr="0">
            <a:noAutofit/>
          </a:bodyPr>
          <a:lstStyle/>
          <a:p>
            <a:pPr marL="386227" marR="0" lvl="0" indent="-386227" algn="l" rtl="0">
              <a:lnSpc>
                <a:spcPct val="100000"/>
              </a:lnSpc>
              <a:spcBef>
                <a:spcPts val="0"/>
              </a:spcBef>
              <a:spcAft>
                <a:spcPts val="0"/>
              </a:spcAft>
              <a:buClr>
                <a:srgbClr val="FFFFFF"/>
              </a:buClr>
              <a:buSzPts val="1600"/>
              <a:buFont typeface="Arial"/>
              <a:buChar char="•"/>
            </a:pPr>
            <a:r>
              <a:rPr lang="en-US" sz="1600" b="1" i="0" u="none" strike="noStrike" cap="none">
                <a:solidFill>
                  <a:srgbClr val="FFFFFF"/>
                </a:solidFill>
                <a:latin typeface="Century Gothic"/>
                <a:ea typeface="Century Gothic"/>
                <a:cs typeface="Century Gothic"/>
                <a:sym typeface="Century Gothic"/>
              </a:rPr>
              <a:t>5 Hospitals</a:t>
            </a:r>
            <a:endParaRPr sz="1400" b="0" i="0" u="none" strike="noStrike" cap="none">
              <a:solidFill>
                <a:srgbClr val="000000"/>
              </a:solidFill>
              <a:latin typeface="Arial"/>
              <a:ea typeface="Arial"/>
              <a:cs typeface="Arial"/>
              <a:sym typeface="Arial"/>
            </a:endParaRPr>
          </a:p>
          <a:p>
            <a:pPr marL="386227" marR="0" lvl="0" indent="-386227" algn="l" rtl="0">
              <a:lnSpc>
                <a:spcPct val="100000"/>
              </a:lnSpc>
              <a:spcBef>
                <a:spcPts val="0"/>
              </a:spcBef>
              <a:spcAft>
                <a:spcPts val="0"/>
              </a:spcAft>
              <a:buClr>
                <a:srgbClr val="FFFFFF"/>
              </a:buClr>
              <a:buSzPts val="1600"/>
              <a:buFont typeface="Arial"/>
              <a:buChar char="•"/>
            </a:pPr>
            <a:r>
              <a:rPr lang="en-US" sz="1600" b="1" i="0" u="none" strike="noStrike" cap="none">
                <a:solidFill>
                  <a:srgbClr val="FFFFFF"/>
                </a:solidFill>
                <a:latin typeface="Century Gothic"/>
                <a:ea typeface="Century Gothic"/>
                <a:cs typeface="Century Gothic"/>
                <a:sym typeface="Century Gothic"/>
              </a:rPr>
              <a:t>6 Nursing Homes</a:t>
            </a:r>
            <a:endParaRPr sz="1400" b="0" i="0" u="none" strike="noStrike" cap="none">
              <a:solidFill>
                <a:srgbClr val="000000"/>
              </a:solidFill>
              <a:latin typeface="Arial"/>
              <a:ea typeface="Arial"/>
              <a:cs typeface="Arial"/>
              <a:sym typeface="Arial"/>
            </a:endParaRPr>
          </a:p>
          <a:p>
            <a:pPr marL="386227" marR="0" lvl="0" indent="-386227" algn="l" rtl="0">
              <a:lnSpc>
                <a:spcPct val="100000"/>
              </a:lnSpc>
              <a:spcBef>
                <a:spcPts val="0"/>
              </a:spcBef>
              <a:spcAft>
                <a:spcPts val="0"/>
              </a:spcAft>
              <a:buClr>
                <a:srgbClr val="FFFFFF"/>
              </a:buClr>
              <a:buSzPts val="1600"/>
              <a:buFont typeface="Arial"/>
              <a:buChar char="•"/>
            </a:pPr>
            <a:r>
              <a:rPr lang="en-US" sz="1600" b="1" i="0" u="none" strike="noStrike" cap="none">
                <a:solidFill>
                  <a:srgbClr val="FFFFFF"/>
                </a:solidFill>
                <a:latin typeface="Century Gothic"/>
                <a:ea typeface="Century Gothic"/>
                <a:cs typeface="Century Gothic"/>
                <a:sym typeface="Century Gothic"/>
              </a:rPr>
              <a:t>840 Providers</a:t>
            </a:r>
            <a:endParaRPr sz="1400" b="0" i="0" u="none" strike="noStrike" cap="none">
              <a:solidFill>
                <a:srgbClr val="000000"/>
              </a:solidFill>
              <a:latin typeface="Arial"/>
              <a:ea typeface="Arial"/>
              <a:cs typeface="Arial"/>
              <a:sym typeface="Arial"/>
            </a:endParaRPr>
          </a:p>
          <a:p>
            <a:pPr marL="386227" marR="0" lvl="0" indent="-386227" algn="l" rtl="0">
              <a:lnSpc>
                <a:spcPct val="100000"/>
              </a:lnSpc>
              <a:spcBef>
                <a:spcPts val="0"/>
              </a:spcBef>
              <a:spcAft>
                <a:spcPts val="0"/>
              </a:spcAft>
              <a:buClr>
                <a:srgbClr val="FFFFFF"/>
              </a:buClr>
              <a:buSzPts val="1600"/>
              <a:buFont typeface="Arial"/>
              <a:buChar char="•"/>
            </a:pPr>
            <a:r>
              <a:rPr lang="en-US" sz="1600" b="1" i="0" u="none" strike="noStrike" cap="none">
                <a:solidFill>
                  <a:srgbClr val="FFFFFF"/>
                </a:solidFill>
                <a:latin typeface="Century Gothic"/>
                <a:ea typeface="Century Gothic"/>
                <a:cs typeface="Century Gothic"/>
                <a:sym typeface="Century Gothic"/>
              </a:rPr>
              <a:t>13,000+ Employees</a:t>
            </a:r>
            <a:endParaRPr sz="1400" b="0" i="0" u="none" strike="noStrike" cap="none">
              <a:solidFill>
                <a:srgbClr val="000000"/>
              </a:solidFill>
              <a:latin typeface="Arial"/>
              <a:ea typeface="Arial"/>
              <a:cs typeface="Arial"/>
              <a:sym typeface="Arial"/>
            </a:endParaRPr>
          </a:p>
          <a:p>
            <a:pPr marL="386227" marR="0" lvl="0" indent="-386227" algn="l" rtl="0">
              <a:lnSpc>
                <a:spcPct val="100000"/>
              </a:lnSpc>
              <a:spcBef>
                <a:spcPts val="0"/>
              </a:spcBef>
              <a:spcAft>
                <a:spcPts val="0"/>
              </a:spcAft>
              <a:buClr>
                <a:srgbClr val="FFFFFF"/>
              </a:buClr>
              <a:buSzPts val="1600"/>
              <a:buFont typeface="Arial"/>
              <a:buChar char="•"/>
            </a:pPr>
            <a:r>
              <a:rPr lang="en-US" sz="1600" b="1" i="0" u="none" strike="noStrike" cap="none">
                <a:solidFill>
                  <a:srgbClr val="FFFFFF"/>
                </a:solidFill>
                <a:latin typeface="Century Gothic"/>
                <a:ea typeface="Century Gothic"/>
                <a:cs typeface="Century Gothic"/>
                <a:sym typeface="Century Gothic"/>
              </a:rPr>
              <a:t>32 Urgent Care Sites</a:t>
            </a:r>
            <a:endParaRPr sz="1400" b="0" i="0" u="none" strike="noStrike" cap="none">
              <a:solidFill>
                <a:srgbClr val="000000"/>
              </a:solidFill>
              <a:latin typeface="Arial"/>
              <a:ea typeface="Arial"/>
              <a:cs typeface="Arial"/>
              <a:sym typeface="Arial"/>
            </a:endParaRPr>
          </a:p>
          <a:p>
            <a:pPr marL="386227" marR="0" lvl="0" indent="-386227" algn="l" rtl="0">
              <a:lnSpc>
                <a:spcPct val="100000"/>
              </a:lnSpc>
              <a:spcBef>
                <a:spcPts val="0"/>
              </a:spcBef>
              <a:spcAft>
                <a:spcPts val="0"/>
              </a:spcAft>
              <a:buClr>
                <a:srgbClr val="FFFFFF"/>
              </a:buClr>
              <a:buSzPts val="1600"/>
              <a:buFont typeface="Arial"/>
              <a:buChar char="•"/>
            </a:pPr>
            <a:r>
              <a:rPr lang="en-US" sz="1600" b="1" i="0" u="none" strike="noStrike" cap="none">
                <a:solidFill>
                  <a:srgbClr val="FFFFFF"/>
                </a:solidFill>
                <a:latin typeface="Century Gothic"/>
                <a:ea typeface="Century Gothic"/>
                <a:cs typeface="Century Gothic"/>
                <a:sym typeface="Century Gothic"/>
              </a:rPr>
              <a:t>100+ Locations</a:t>
            </a:r>
            <a:endParaRPr sz="1400" b="0" i="0" u="none" strike="noStrike" cap="none">
              <a:solidFill>
                <a:srgbClr val="000000"/>
              </a:solidFill>
              <a:latin typeface="Arial"/>
              <a:ea typeface="Arial"/>
              <a:cs typeface="Arial"/>
              <a:sym typeface="Arial"/>
            </a:endParaRPr>
          </a:p>
        </p:txBody>
      </p:sp>
      <p:pic>
        <p:nvPicPr>
          <p:cNvPr id="704" name="Google Shape;704;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17975" y="2120900"/>
            <a:ext cx="7648575" cy="441325"/>
          </a:xfrm>
          <a:prstGeom prst="rect">
            <a:avLst/>
          </a:prstGeom>
          <a:noFill/>
          <a:ln>
            <a:noFill/>
          </a:ln>
        </p:spPr>
      </p:pic>
      <p:sp>
        <p:nvSpPr>
          <p:cNvPr id="705" name="Google Shape;705;p25"/>
          <p:cNvSpPr txBox="1">
            <a:spLocks noGrp="1"/>
          </p:cNvSpPr>
          <p:nvPr>
            <p:ph type="sldNum" idx="4294967295"/>
          </p:nvPr>
        </p:nvSpPr>
        <p:spPr>
          <a:xfrm>
            <a:off x="-2964" y="6502683"/>
            <a:ext cx="2743200" cy="365125"/>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800"/>
              <a:buNone/>
            </a:pPr>
            <a:fld id="{00000000-1234-1234-1234-123412341234}" type="slidenum">
              <a:rPr lang="en-US" sz="1800">
                <a:latin typeface="Calibri"/>
                <a:ea typeface="Calibri"/>
                <a:cs typeface="Calibri"/>
                <a:sym typeface="Calibri"/>
              </a:rPr>
              <a:t>43</a:t>
            </a:fld>
            <a:endParaRPr sz="180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26"/>
          <p:cNvSpPr/>
          <p:nvPr/>
        </p:nvSpPr>
        <p:spPr>
          <a:xfrm>
            <a:off x="0" y="1700213"/>
            <a:ext cx="12192000" cy="1319212"/>
          </a:xfrm>
          <a:prstGeom prst="rect">
            <a:avLst/>
          </a:prstGeom>
          <a:solidFill>
            <a:srgbClr val="3B70B7"/>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sp>
        <p:nvSpPr>
          <p:cNvPr id="711" name="Google Shape;711;p26"/>
          <p:cNvSpPr txBox="1"/>
          <p:nvPr/>
        </p:nvSpPr>
        <p:spPr>
          <a:xfrm>
            <a:off x="220663" y="1808163"/>
            <a:ext cx="2406650" cy="30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2"/>
                </a:solidFill>
                <a:latin typeface="Century Gothic"/>
                <a:ea typeface="Century Gothic"/>
                <a:cs typeface="Century Gothic"/>
                <a:sym typeface="Century Gothic"/>
              </a:rPr>
              <a:t>Ambulatory Services</a:t>
            </a:r>
            <a:endParaRPr sz="1400" b="0" i="0" u="none" strike="noStrike" cap="none">
              <a:solidFill>
                <a:srgbClr val="000000"/>
              </a:solidFill>
              <a:latin typeface="Arial"/>
              <a:ea typeface="Arial"/>
              <a:cs typeface="Arial"/>
              <a:sym typeface="Arial"/>
            </a:endParaRPr>
          </a:p>
        </p:txBody>
      </p:sp>
      <p:sp>
        <p:nvSpPr>
          <p:cNvPr id="712" name="Google Shape;712;p26"/>
          <p:cNvSpPr txBox="1"/>
          <p:nvPr/>
        </p:nvSpPr>
        <p:spPr>
          <a:xfrm>
            <a:off x="3013075" y="1808163"/>
            <a:ext cx="1243013" cy="30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2"/>
                </a:solidFill>
                <a:latin typeface="Century Gothic"/>
                <a:ea typeface="Century Gothic"/>
                <a:cs typeface="Century Gothic"/>
                <a:sym typeface="Century Gothic"/>
              </a:rPr>
              <a:t>Urgent Care</a:t>
            </a:r>
            <a:endParaRPr sz="1400" b="0" i="0" u="none" strike="noStrike" cap="none">
              <a:solidFill>
                <a:srgbClr val="000000"/>
              </a:solidFill>
              <a:latin typeface="Arial"/>
              <a:ea typeface="Arial"/>
              <a:cs typeface="Arial"/>
              <a:sym typeface="Arial"/>
            </a:endParaRPr>
          </a:p>
        </p:txBody>
      </p:sp>
      <p:sp>
        <p:nvSpPr>
          <p:cNvPr id="713" name="Google Shape;713;p26"/>
          <p:cNvSpPr txBox="1"/>
          <p:nvPr/>
        </p:nvSpPr>
        <p:spPr>
          <a:xfrm>
            <a:off x="4441825" y="1808163"/>
            <a:ext cx="1808163" cy="30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2"/>
                </a:solidFill>
                <a:latin typeface="Century Gothic"/>
                <a:ea typeface="Century Gothic"/>
                <a:cs typeface="Century Gothic"/>
                <a:sym typeface="Century Gothic"/>
              </a:rPr>
              <a:t>Transportation</a:t>
            </a:r>
            <a:endParaRPr sz="1400" b="0" i="0" u="none" strike="noStrike" cap="none">
              <a:solidFill>
                <a:srgbClr val="000000"/>
              </a:solidFill>
              <a:latin typeface="Arial"/>
              <a:ea typeface="Arial"/>
              <a:cs typeface="Arial"/>
              <a:sym typeface="Arial"/>
            </a:endParaRPr>
          </a:p>
        </p:txBody>
      </p:sp>
      <p:sp>
        <p:nvSpPr>
          <p:cNvPr id="714" name="Google Shape;714;p26"/>
          <p:cNvSpPr txBox="1"/>
          <p:nvPr/>
        </p:nvSpPr>
        <p:spPr>
          <a:xfrm>
            <a:off x="6330243" y="1808163"/>
            <a:ext cx="1573470" cy="30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2"/>
                </a:solidFill>
                <a:latin typeface="Century Gothic"/>
                <a:ea typeface="Century Gothic"/>
                <a:cs typeface="Century Gothic"/>
                <a:sym typeface="Century Gothic"/>
              </a:rPr>
              <a:t>Acute Care</a:t>
            </a:r>
            <a:endParaRPr sz="1400" b="0" i="0" u="none" strike="noStrike" cap="none">
              <a:solidFill>
                <a:srgbClr val="000000"/>
              </a:solidFill>
              <a:latin typeface="Arial"/>
              <a:ea typeface="Arial"/>
              <a:cs typeface="Arial"/>
              <a:sym typeface="Arial"/>
            </a:endParaRPr>
          </a:p>
        </p:txBody>
      </p:sp>
      <p:sp>
        <p:nvSpPr>
          <p:cNvPr id="715" name="Google Shape;715;p26"/>
          <p:cNvSpPr txBox="1"/>
          <p:nvPr/>
        </p:nvSpPr>
        <p:spPr>
          <a:xfrm>
            <a:off x="9993313" y="1806575"/>
            <a:ext cx="2065337" cy="304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2"/>
                </a:solidFill>
                <a:latin typeface="Century Gothic"/>
                <a:ea typeface="Century Gothic"/>
                <a:cs typeface="Century Gothic"/>
                <a:sym typeface="Century Gothic"/>
              </a:rPr>
              <a:t>Senior Living</a:t>
            </a:r>
            <a:endParaRPr sz="1400" b="0" i="0" u="none" strike="noStrike" cap="none">
              <a:solidFill>
                <a:srgbClr val="000000"/>
              </a:solidFill>
              <a:latin typeface="Arial"/>
              <a:ea typeface="Arial"/>
              <a:cs typeface="Arial"/>
              <a:sym typeface="Arial"/>
            </a:endParaRPr>
          </a:p>
        </p:txBody>
      </p:sp>
      <p:pic>
        <p:nvPicPr>
          <p:cNvPr id="716" name="Google Shape;716;p26" descr="https://d30y9cdsu7xlg0.cloudfront.net/png/616-200.png"/>
          <p:cNvPicPr preferRelativeResize="0"/>
          <p:nvPr/>
        </p:nvPicPr>
        <p:blipFill rotWithShape="1">
          <a:blip r:embed="rId3">
            <a:alphaModFix/>
          </a:blip>
          <a:srcRect/>
          <a:stretch/>
        </p:blipFill>
        <p:spPr>
          <a:xfrm>
            <a:off x="596900" y="2163763"/>
            <a:ext cx="874713" cy="674687"/>
          </a:xfrm>
          <a:prstGeom prst="rect">
            <a:avLst/>
          </a:prstGeom>
          <a:noFill/>
          <a:ln>
            <a:noFill/>
          </a:ln>
        </p:spPr>
      </p:pic>
      <p:pic>
        <p:nvPicPr>
          <p:cNvPr id="717" name="Google Shape;717;p26" descr="https://d30y9cdsu7xlg0.cloudfront.net/png/641-200.png"/>
          <p:cNvPicPr preferRelativeResize="0"/>
          <p:nvPr/>
        </p:nvPicPr>
        <p:blipFill rotWithShape="1">
          <a:blip r:embed="rId4">
            <a:alphaModFix/>
          </a:blip>
          <a:srcRect/>
          <a:stretch/>
        </p:blipFill>
        <p:spPr>
          <a:xfrm>
            <a:off x="1392238" y="2163763"/>
            <a:ext cx="873125" cy="674687"/>
          </a:xfrm>
          <a:prstGeom prst="rect">
            <a:avLst/>
          </a:prstGeom>
          <a:noFill/>
          <a:ln>
            <a:noFill/>
          </a:ln>
        </p:spPr>
      </p:pic>
      <p:sp>
        <p:nvSpPr>
          <p:cNvPr id="718" name="Google Shape;718;p26"/>
          <p:cNvSpPr/>
          <p:nvPr/>
        </p:nvSpPr>
        <p:spPr>
          <a:xfrm>
            <a:off x="2641600" y="2228850"/>
            <a:ext cx="400050" cy="482600"/>
          </a:xfrm>
          <a:prstGeom prst="rightArrow">
            <a:avLst>
              <a:gd name="adj1" fmla="val 50000"/>
              <a:gd name="adj2" fmla="val 50000"/>
            </a:avLst>
          </a:prstGeom>
          <a:solidFill>
            <a:srgbClr val="AAC3E4"/>
          </a:solidFill>
          <a:ln>
            <a:noFill/>
          </a:ln>
        </p:spPr>
        <p:txBody>
          <a:bodyPr spcFirstLastPara="1" wrap="square" lIns="156650" tIns="78325" rIns="156650" bIns="78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pic>
        <p:nvPicPr>
          <p:cNvPr id="719" name="Google Shape;719;p26"/>
          <p:cNvPicPr preferRelativeResize="0"/>
          <p:nvPr/>
        </p:nvPicPr>
        <p:blipFill rotWithShape="1">
          <a:blip r:embed="rId5">
            <a:alphaModFix/>
          </a:blip>
          <a:srcRect/>
          <a:stretch/>
        </p:blipFill>
        <p:spPr>
          <a:xfrm>
            <a:off x="508000" y="4799902"/>
            <a:ext cx="1766888" cy="352425"/>
          </a:xfrm>
          <a:prstGeom prst="rect">
            <a:avLst/>
          </a:prstGeom>
          <a:noFill/>
          <a:ln>
            <a:noFill/>
          </a:ln>
        </p:spPr>
      </p:pic>
      <p:pic>
        <p:nvPicPr>
          <p:cNvPr id="720" name="Google Shape;720;p26" descr="http://surgicenterofbalt.com/~/media/sites/surgicenter%20of%20baltimore/baltimore%20logo.ashx?h=68&amp;la=en&amp;w=199"/>
          <p:cNvPicPr preferRelativeResize="0"/>
          <p:nvPr/>
        </p:nvPicPr>
        <p:blipFill rotWithShape="1">
          <a:blip r:embed="rId6">
            <a:alphaModFix/>
          </a:blip>
          <a:srcRect/>
          <a:stretch/>
        </p:blipFill>
        <p:spPr>
          <a:xfrm>
            <a:off x="1371600" y="4184664"/>
            <a:ext cx="1325563" cy="349250"/>
          </a:xfrm>
          <a:prstGeom prst="rect">
            <a:avLst/>
          </a:prstGeom>
          <a:noFill/>
          <a:ln>
            <a:noFill/>
          </a:ln>
        </p:spPr>
      </p:pic>
      <p:pic>
        <p:nvPicPr>
          <p:cNvPr id="721" name="Google Shape;721;p26" descr="http://www.ellicottcityasc.com/SiteAssets/Logo1.png"/>
          <p:cNvPicPr preferRelativeResize="0"/>
          <p:nvPr/>
        </p:nvPicPr>
        <p:blipFill rotWithShape="1">
          <a:blip r:embed="rId7">
            <a:alphaModFix/>
          </a:blip>
          <a:srcRect/>
          <a:stretch/>
        </p:blipFill>
        <p:spPr>
          <a:xfrm>
            <a:off x="161925" y="5385562"/>
            <a:ext cx="1204913" cy="498475"/>
          </a:xfrm>
          <a:prstGeom prst="rect">
            <a:avLst/>
          </a:prstGeom>
          <a:noFill/>
          <a:ln>
            <a:noFill/>
          </a:ln>
        </p:spPr>
      </p:pic>
      <p:pic>
        <p:nvPicPr>
          <p:cNvPr id="722" name="Google Shape;722;p26" descr="http://www.lifebridgehealth.org/Uploads/Public/images/LBH-CommPhys%20final.png"/>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450975" y="5480812"/>
            <a:ext cx="1189038" cy="398463"/>
          </a:xfrm>
          <a:prstGeom prst="rect">
            <a:avLst/>
          </a:prstGeom>
          <a:noFill/>
          <a:ln>
            <a:noFill/>
          </a:ln>
        </p:spPr>
      </p:pic>
      <p:pic>
        <p:nvPicPr>
          <p:cNvPr id="723" name="Google Shape;723;p26"/>
          <p:cNvPicPr preferRelativeResize="0"/>
          <p:nvPr/>
        </p:nvPicPr>
        <p:blipFill rotWithShape="1">
          <a:blip r:embed="rId9">
            <a:alphaModFix/>
          </a:blip>
          <a:srcRect/>
          <a:stretch/>
        </p:blipFill>
        <p:spPr>
          <a:xfrm>
            <a:off x="250825" y="4117404"/>
            <a:ext cx="949325" cy="361950"/>
          </a:xfrm>
          <a:prstGeom prst="rect">
            <a:avLst/>
          </a:prstGeom>
          <a:noFill/>
          <a:ln>
            <a:noFill/>
          </a:ln>
        </p:spPr>
      </p:pic>
      <p:pic>
        <p:nvPicPr>
          <p:cNvPr id="724" name="Google Shape;724;p26" descr="http://www.iconsdb.com/icons/preview/black/ambulance-xxl.png"/>
          <p:cNvPicPr preferRelativeResize="0"/>
          <p:nvPr/>
        </p:nvPicPr>
        <p:blipFill rotWithShape="1">
          <a:blip r:embed="rId10">
            <a:alphaModFix/>
          </a:blip>
          <a:srcRect/>
          <a:stretch/>
        </p:blipFill>
        <p:spPr>
          <a:xfrm>
            <a:off x="4730879" y="2055813"/>
            <a:ext cx="1103313" cy="850900"/>
          </a:xfrm>
          <a:prstGeom prst="rect">
            <a:avLst/>
          </a:prstGeom>
          <a:noFill/>
          <a:ln>
            <a:noFill/>
          </a:ln>
        </p:spPr>
      </p:pic>
      <p:pic>
        <p:nvPicPr>
          <p:cNvPr id="725" name="Google Shape;725;p26" descr="http://downloadicons.net/sites/default/files/outpatient-icon-49432.png"/>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367088" y="2171700"/>
            <a:ext cx="534987" cy="666750"/>
          </a:xfrm>
          <a:prstGeom prst="rect">
            <a:avLst/>
          </a:prstGeom>
          <a:noFill/>
          <a:ln>
            <a:noFill/>
          </a:ln>
        </p:spPr>
      </p:pic>
      <p:pic>
        <p:nvPicPr>
          <p:cNvPr id="726" name="Google Shape;726;p26"/>
          <p:cNvPicPr preferRelativeResize="0"/>
          <p:nvPr/>
        </p:nvPicPr>
        <p:blipFill rotWithShape="1">
          <a:blip r:embed="rId12">
            <a:alphaModFix/>
          </a:blip>
          <a:srcRect/>
          <a:stretch/>
        </p:blipFill>
        <p:spPr>
          <a:xfrm>
            <a:off x="3013075" y="3318596"/>
            <a:ext cx="1390460" cy="610471"/>
          </a:xfrm>
          <a:prstGeom prst="rect">
            <a:avLst/>
          </a:prstGeom>
          <a:noFill/>
          <a:ln>
            <a:noFill/>
          </a:ln>
        </p:spPr>
      </p:pic>
      <p:pic>
        <p:nvPicPr>
          <p:cNvPr id="727" name="Google Shape;727;p26" descr="http://icons.iconarchive.com/icons/iconsmind/outline/512/Hospital-2-icon.png"/>
          <p:cNvPicPr preferRelativeResize="0"/>
          <p:nvPr/>
        </p:nvPicPr>
        <p:blipFill rotWithShape="1">
          <a:blip r:embed="rId13">
            <a:alphaModFix/>
          </a:blip>
          <a:srcRect/>
          <a:stretch/>
        </p:blipFill>
        <p:spPr>
          <a:xfrm>
            <a:off x="6645276" y="2120106"/>
            <a:ext cx="892175" cy="687387"/>
          </a:xfrm>
          <a:prstGeom prst="rect">
            <a:avLst/>
          </a:prstGeom>
          <a:noFill/>
          <a:ln>
            <a:noFill/>
          </a:ln>
        </p:spPr>
      </p:pic>
      <p:pic>
        <p:nvPicPr>
          <p:cNvPr id="728" name="Google Shape;728;p26" descr="https://d30y9cdsu7xlg0.cloudfront.net/png/15209-200.png"/>
          <p:cNvPicPr preferRelativeResize="0"/>
          <p:nvPr/>
        </p:nvPicPr>
        <p:blipFill rotWithShape="1">
          <a:blip r:embed="rId14">
            <a:alphaModFix/>
          </a:blip>
          <a:srcRect/>
          <a:stretch/>
        </p:blipFill>
        <p:spPr>
          <a:xfrm>
            <a:off x="8448385" y="2132806"/>
            <a:ext cx="873125" cy="674687"/>
          </a:xfrm>
          <a:prstGeom prst="rect">
            <a:avLst/>
          </a:prstGeom>
          <a:noFill/>
          <a:ln>
            <a:noFill/>
          </a:ln>
        </p:spPr>
      </p:pic>
      <p:pic>
        <p:nvPicPr>
          <p:cNvPr id="729" name="Google Shape;729;p26" descr="https://openclipart.org/image/2400px/svg_to_png/217511/1429747035.png"/>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10590213" y="2112963"/>
            <a:ext cx="873125" cy="674687"/>
          </a:xfrm>
          <a:prstGeom prst="rect">
            <a:avLst/>
          </a:prstGeom>
          <a:noFill/>
          <a:ln>
            <a:noFill/>
          </a:ln>
        </p:spPr>
      </p:pic>
      <p:pic>
        <p:nvPicPr>
          <p:cNvPr id="730" name="Google Shape;730;p26" descr="https://futurecare.com/images/blue-logo.png"/>
          <p:cNvPicPr preferRelativeResize="0"/>
          <p:nvPr/>
        </p:nvPicPr>
        <p:blipFill rotWithShape="1">
          <a:blip r:embed="rId16">
            <a:alphaModFix/>
          </a:blip>
          <a:srcRect/>
          <a:stretch/>
        </p:blipFill>
        <p:spPr>
          <a:xfrm>
            <a:off x="8372743" y="5657180"/>
            <a:ext cx="1130300" cy="271462"/>
          </a:xfrm>
          <a:prstGeom prst="rect">
            <a:avLst/>
          </a:prstGeom>
          <a:noFill/>
          <a:ln>
            <a:noFill/>
          </a:ln>
        </p:spPr>
      </p:pic>
      <p:pic>
        <p:nvPicPr>
          <p:cNvPr id="731" name="Google Shape;731;p26" descr="http://pappartners.com/images/PAPPLOGO.jpg"/>
          <p:cNvPicPr preferRelativeResize="0"/>
          <p:nvPr/>
        </p:nvPicPr>
        <p:blipFill rotWithShape="1">
          <a:blip r:embed="rId17">
            <a:alphaModFix/>
          </a:blip>
          <a:srcRect/>
          <a:stretch/>
        </p:blipFill>
        <p:spPr>
          <a:xfrm>
            <a:off x="9374856" y="3318596"/>
            <a:ext cx="452437" cy="339725"/>
          </a:xfrm>
          <a:prstGeom prst="rect">
            <a:avLst/>
          </a:prstGeom>
          <a:noFill/>
          <a:ln>
            <a:noFill/>
          </a:ln>
        </p:spPr>
      </p:pic>
      <p:pic>
        <p:nvPicPr>
          <p:cNvPr id="732" name="Google Shape;732;p26" descr="http://www.lifebridgehealth.org/uploads/public/images/CommercialDivisionPartners/HomeCareMDnew.jpg"/>
          <p:cNvPicPr preferRelativeResize="0"/>
          <p:nvPr/>
        </p:nvPicPr>
        <p:blipFill rotWithShape="1">
          <a:blip r:embed="rId18">
            <a:alphaModFix/>
          </a:blip>
          <a:srcRect/>
          <a:stretch/>
        </p:blipFill>
        <p:spPr>
          <a:xfrm>
            <a:off x="8158670" y="4335982"/>
            <a:ext cx="940662" cy="546090"/>
          </a:xfrm>
          <a:prstGeom prst="rect">
            <a:avLst/>
          </a:prstGeom>
          <a:noFill/>
          <a:ln>
            <a:noFill/>
          </a:ln>
        </p:spPr>
      </p:pic>
      <p:pic>
        <p:nvPicPr>
          <p:cNvPr id="733" name="Google Shape;733;p26" descr="http://www.lifebridgehealth.org/uploads/public/images/CommercialDivisionPartners/NRC.jpg"/>
          <p:cNvPicPr preferRelativeResize="0"/>
          <p:nvPr/>
        </p:nvPicPr>
        <p:blipFill rotWithShape="1">
          <a:blip r:embed="rId19">
            <a:alphaModFix/>
          </a:blip>
          <a:srcRect/>
          <a:stretch/>
        </p:blipFill>
        <p:spPr>
          <a:xfrm>
            <a:off x="8070056" y="5087794"/>
            <a:ext cx="873125" cy="336550"/>
          </a:xfrm>
          <a:prstGeom prst="rect">
            <a:avLst/>
          </a:prstGeom>
          <a:noFill/>
          <a:ln>
            <a:noFill/>
          </a:ln>
        </p:spPr>
      </p:pic>
      <p:pic>
        <p:nvPicPr>
          <p:cNvPr id="734" name="Google Shape;734;p26"/>
          <p:cNvPicPr preferRelativeResize="0"/>
          <p:nvPr/>
        </p:nvPicPr>
        <p:blipFill rotWithShape="1">
          <a:blip r:embed="rId20">
            <a:alphaModFix/>
          </a:blip>
          <a:srcRect/>
          <a:stretch/>
        </p:blipFill>
        <p:spPr>
          <a:xfrm>
            <a:off x="9347868" y="3849240"/>
            <a:ext cx="506412" cy="473075"/>
          </a:xfrm>
          <a:prstGeom prst="rect">
            <a:avLst/>
          </a:prstGeom>
          <a:noFill/>
          <a:ln>
            <a:noFill/>
          </a:ln>
        </p:spPr>
      </p:pic>
      <p:pic>
        <p:nvPicPr>
          <p:cNvPr id="735" name="Google Shape;735;p26"/>
          <p:cNvPicPr preferRelativeResize="0"/>
          <p:nvPr/>
        </p:nvPicPr>
        <p:blipFill rotWithShape="1">
          <a:blip r:embed="rId21">
            <a:alphaModFix/>
          </a:blip>
          <a:srcRect/>
          <a:stretch/>
        </p:blipFill>
        <p:spPr>
          <a:xfrm>
            <a:off x="9233081" y="4524770"/>
            <a:ext cx="595313" cy="319088"/>
          </a:xfrm>
          <a:prstGeom prst="rect">
            <a:avLst/>
          </a:prstGeom>
          <a:noFill/>
          <a:ln>
            <a:noFill/>
          </a:ln>
        </p:spPr>
      </p:pic>
      <p:pic>
        <p:nvPicPr>
          <p:cNvPr id="736" name="Google Shape;736;p26"/>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8065224" y="3381057"/>
            <a:ext cx="1255713" cy="241300"/>
          </a:xfrm>
          <a:prstGeom prst="rect">
            <a:avLst/>
          </a:prstGeom>
          <a:noFill/>
          <a:ln>
            <a:noFill/>
          </a:ln>
        </p:spPr>
      </p:pic>
      <p:pic>
        <p:nvPicPr>
          <p:cNvPr id="737" name="Google Shape;737;p26"/>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6350000" y="3313113"/>
            <a:ext cx="1560513" cy="230187"/>
          </a:xfrm>
          <a:prstGeom prst="rect">
            <a:avLst/>
          </a:prstGeom>
          <a:noFill/>
          <a:ln>
            <a:noFill/>
          </a:ln>
        </p:spPr>
      </p:pic>
      <p:pic>
        <p:nvPicPr>
          <p:cNvPr id="738" name="Google Shape;738;p26"/>
          <p:cNvPicPr preferRelativeResize="0"/>
          <p:nvPr/>
        </p:nvPicPr>
        <p:blipFill rotWithShape="1">
          <a:blip r:embed="rId24" cstate="screen">
            <a:alphaModFix/>
            <a:extLst>
              <a:ext uri="{28A0092B-C50C-407E-A947-70E740481C1C}">
                <a14:useLocalDpi xmlns:a14="http://schemas.microsoft.com/office/drawing/2010/main"/>
              </a:ext>
            </a:extLst>
          </a:blip>
          <a:srcRect/>
          <a:stretch/>
        </p:blipFill>
        <p:spPr>
          <a:xfrm>
            <a:off x="6350000" y="3840163"/>
            <a:ext cx="1233487" cy="354012"/>
          </a:xfrm>
          <a:prstGeom prst="rect">
            <a:avLst/>
          </a:prstGeom>
          <a:noFill/>
          <a:ln>
            <a:noFill/>
          </a:ln>
        </p:spPr>
      </p:pic>
      <p:pic>
        <p:nvPicPr>
          <p:cNvPr id="739" name="Google Shape;739;p26"/>
          <p:cNvPicPr preferRelativeResize="0"/>
          <p:nvPr/>
        </p:nvPicPr>
        <p:blipFill rotWithShape="1">
          <a:blip r:embed="rId25" cstate="screen">
            <a:alphaModFix/>
            <a:extLst>
              <a:ext uri="{28A0092B-C50C-407E-A947-70E740481C1C}">
                <a14:useLocalDpi xmlns:a14="http://schemas.microsoft.com/office/drawing/2010/main"/>
              </a:ext>
            </a:extLst>
          </a:blip>
          <a:srcRect/>
          <a:stretch/>
        </p:blipFill>
        <p:spPr>
          <a:xfrm>
            <a:off x="6350000" y="4432511"/>
            <a:ext cx="1017587" cy="366713"/>
          </a:xfrm>
          <a:prstGeom prst="rect">
            <a:avLst/>
          </a:prstGeom>
          <a:noFill/>
          <a:ln>
            <a:noFill/>
          </a:ln>
        </p:spPr>
      </p:pic>
      <p:pic>
        <p:nvPicPr>
          <p:cNvPr id="740" name="Google Shape;740;p26"/>
          <p:cNvPicPr preferRelativeResize="0"/>
          <p:nvPr/>
        </p:nvPicPr>
        <p:blipFill rotWithShape="1">
          <a:blip r:embed="rId26" cstate="screen">
            <a:alphaModFix/>
            <a:extLst>
              <a:ext uri="{28A0092B-C50C-407E-A947-70E740481C1C}">
                <a14:useLocalDpi xmlns:a14="http://schemas.microsoft.com/office/drawing/2010/main"/>
              </a:ext>
            </a:extLst>
          </a:blip>
          <a:srcRect/>
          <a:stretch/>
        </p:blipFill>
        <p:spPr>
          <a:xfrm>
            <a:off x="4507042" y="3313113"/>
            <a:ext cx="1612900" cy="379412"/>
          </a:xfrm>
          <a:prstGeom prst="rect">
            <a:avLst/>
          </a:prstGeom>
          <a:noFill/>
          <a:ln>
            <a:noFill/>
          </a:ln>
        </p:spPr>
      </p:pic>
      <p:pic>
        <p:nvPicPr>
          <p:cNvPr id="741" name="Google Shape;741;p26" descr="Image result for lifebridge physical therapy logo"/>
          <p:cNvPicPr preferRelativeResize="0"/>
          <p:nvPr/>
        </p:nvPicPr>
        <p:blipFill rotWithShape="1">
          <a:blip r:embed="rId27" cstate="screen">
            <a:alphaModFix/>
            <a:extLst>
              <a:ext uri="{28A0092B-C50C-407E-A947-70E740481C1C}">
                <a14:useLocalDpi xmlns:a14="http://schemas.microsoft.com/office/drawing/2010/main"/>
              </a:ext>
            </a:extLst>
          </a:blip>
          <a:srcRect/>
          <a:stretch/>
        </p:blipFill>
        <p:spPr>
          <a:xfrm>
            <a:off x="277813" y="3360738"/>
            <a:ext cx="1230312" cy="471487"/>
          </a:xfrm>
          <a:prstGeom prst="rect">
            <a:avLst/>
          </a:prstGeom>
          <a:noFill/>
          <a:ln>
            <a:noFill/>
          </a:ln>
        </p:spPr>
      </p:pic>
      <p:sp>
        <p:nvSpPr>
          <p:cNvPr id="742" name="Google Shape;742;p26"/>
          <p:cNvSpPr txBox="1">
            <a:spLocks noGrp="1"/>
          </p:cNvSpPr>
          <p:nvPr>
            <p:ph type="title"/>
          </p:nvPr>
        </p:nvSpPr>
        <p:spPr>
          <a:xfrm>
            <a:off x="1727200" y="152400"/>
            <a:ext cx="10464800" cy="1143000"/>
          </a:xfrm>
          <a:prstGeom prst="rect">
            <a:avLst/>
          </a:prstGeom>
          <a:noFill/>
          <a:ln>
            <a:noFill/>
          </a:ln>
        </p:spPr>
        <p:txBody>
          <a:bodyPr spcFirstLastPara="1" wrap="square" lIns="91425" tIns="45700" rIns="91425" bIns="45700" anchor="ctr" anchorCtr="0">
            <a:normAutofit/>
          </a:bodyPr>
          <a:lstStyle/>
          <a:p>
            <a:pPr marL="0" lvl="0" indent="0" algn="l" rtl="0">
              <a:lnSpc>
                <a:spcPct val="75000"/>
              </a:lnSpc>
              <a:spcBef>
                <a:spcPts val="0"/>
              </a:spcBef>
              <a:spcAft>
                <a:spcPts val="0"/>
              </a:spcAft>
              <a:buClr>
                <a:srgbClr val="1E22AA"/>
              </a:buClr>
              <a:buSzPts val="3600"/>
              <a:buFont typeface="Helvetica Neue"/>
              <a:buNone/>
            </a:pPr>
            <a:r>
              <a:rPr lang="en-US" sz="3600" b="1">
                <a:latin typeface="Helvetica Neue"/>
                <a:ea typeface="Helvetica Neue"/>
                <a:cs typeface="Helvetica Neue"/>
                <a:sym typeface="Helvetica Neue"/>
              </a:rPr>
              <a:t>LifeBridge Health: </a:t>
            </a:r>
            <a:br>
              <a:rPr lang="en-US" sz="3600" b="1">
                <a:latin typeface="Helvetica Neue"/>
                <a:ea typeface="Helvetica Neue"/>
                <a:cs typeface="Helvetica Neue"/>
                <a:sym typeface="Helvetica Neue"/>
              </a:rPr>
            </a:br>
            <a:r>
              <a:rPr lang="en-US" sz="3600" b="1">
                <a:latin typeface="Helvetica Neue"/>
                <a:ea typeface="Helvetica Neue"/>
                <a:cs typeface="Helvetica Neue"/>
                <a:sym typeface="Helvetica Neue"/>
              </a:rPr>
              <a:t>Providing the Full Continuum of Care</a:t>
            </a:r>
            <a:endParaRPr/>
          </a:p>
        </p:txBody>
      </p:sp>
      <p:sp>
        <p:nvSpPr>
          <p:cNvPr id="743" name="Google Shape;743;p26"/>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1800"/>
              <a:buNone/>
            </a:pPr>
            <a:fld id="{00000000-1234-1234-1234-123412341234}" type="slidenum">
              <a:rPr lang="en-US" sz="1800">
                <a:latin typeface="Calibri"/>
                <a:ea typeface="Calibri"/>
                <a:cs typeface="Calibri"/>
                <a:sym typeface="Calibri"/>
              </a:rPr>
              <a:t>44</a:t>
            </a:fld>
            <a:endParaRPr sz="1800">
              <a:latin typeface="Calibri"/>
              <a:ea typeface="Calibri"/>
              <a:cs typeface="Calibri"/>
              <a:sym typeface="Calibri"/>
            </a:endParaRPr>
          </a:p>
        </p:txBody>
      </p:sp>
      <p:cxnSp>
        <p:nvCxnSpPr>
          <p:cNvPr id="744" name="Google Shape;744;p26"/>
          <p:cNvCxnSpPr/>
          <p:nvPr/>
        </p:nvCxnSpPr>
        <p:spPr>
          <a:xfrm>
            <a:off x="2841625" y="3179763"/>
            <a:ext cx="0" cy="2841625"/>
          </a:xfrm>
          <a:prstGeom prst="straightConnector1">
            <a:avLst/>
          </a:prstGeom>
          <a:noFill/>
          <a:ln w="12700" cap="rnd" cmpd="sng">
            <a:solidFill>
              <a:srgbClr val="1F2F52"/>
            </a:solidFill>
            <a:prstDash val="dot"/>
            <a:round/>
            <a:headEnd type="none" w="sm" len="sm"/>
            <a:tailEnd type="none" w="sm" len="sm"/>
          </a:ln>
        </p:spPr>
      </p:cxnSp>
      <p:cxnSp>
        <p:nvCxnSpPr>
          <p:cNvPr id="745" name="Google Shape;745;p26"/>
          <p:cNvCxnSpPr/>
          <p:nvPr/>
        </p:nvCxnSpPr>
        <p:spPr>
          <a:xfrm>
            <a:off x="4446588" y="3179763"/>
            <a:ext cx="0" cy="2841625"/>
          </a:xfrm>
          <a:prstGeom prst="straightConnector1">
            <a:avLst/>
          </a:prstGeom>
          <a:noFill/>
          <a:ln w="12700" cap="rnd" cmpd="sng">
            <a:solidFill>
              <a:srgbClr val="1F2F52"/>
            </a:solidFill>
            <a:prstDash val="dot"/>
            <a:round/>
            <a:headEnd type="none" w="sm" len="sm"/>
            <a:tailEnd type="none" w="sm" len="sm"/>
          </a:ln>
        </p:spPr>
      </p:cxnSp>
      <p:cxnSp>
        <p:nvCxnSpPr>
          <p:cNvPr id="746" name="Google Shape;746;p26"/>
          <p:cNvCxnSpPr/>
          <p:nvPr/>
        </p:nvCxnSpPr>
        <p:spPr>
          <a:xfrm>
            <a:off x="6166108" y="3179763"/>
            <a:ext cx="0" cy="2841625"/>
          </a:xfrm>
          <a:prstGeom prst="straightConnector1">
            <a:avLst/>
          </a:prstGeom>
          <a:noFill/>
          <a:ln w="12700" cap="rnd" cmpd="sng">
            <a:solidFill>
              <a:srgbClr val="1F2F52"/>
            </a:solidFill>
            <a:prstDash val="dot"/>
            <a:round/>
            <a:headEnd type="none" w="sm" len="sm"/>
            <a:tailEnd type="none" w="sm" len="sm"/>
          </a:ln>
        </p:spPr>
      </p:cxnSp>
      <p:cxnSp>
        <p:nvCxnSpPr>
          <p:cNvPr id="747" name="Google Shape;747;p26"/>
          <p:cNvCxnSpPr/>
          <p:nvPr/>
        </p:nvCxnSpPr>
        <p:spPr>
          <a:xfrm>
            <a:off x="9923463" y="3179763"/>
            <a:ext cx="0" cy="2841625"/>
          </a:xfrm>
          <a:prstGeom prst="straightConnector1">
            <a:avLst/>
          </a:prstGeom>
          <a:noFill/>
          <a:ln w="12700" cap="rnd" cmpd="sng">
            <a:solidFill>
              <a:srgbClr val="1F2F52"/>
            </a:solidFill>
            <a:prstDash val="dot"/>
            <a:round/>
            <a:headEnd type="none" w="sm" len="sm"/>
            <a:tailEnd type="none" w="sm" len="sm"/>
          </a:ln>
        </p:spPr>
      </p:cxnSp>
      <p:sp>
        <p:nvSpPr>
          <p:cNvPr id="748" name="Google Shape;748;p26"/>
          <p:cNvSpPr/>
          <p:nvPr/>
        </p:nvSpPr>
        <p:spPr>
          <a:xfrm>
            <a:off x="4178429" y="2228850"/>
            <a:ext cx="400050" cy="482600"/>
          </a:xfrm>
          <a:prstGeom prst="rightArrow">
            <a:avLst>
              <a:gd name="adj1" fmla="val 50000"/>
              <a:gd name="adj2" fmla="val 50000"/>
            </a:avLst>
          </a:prstGeom>
          <a:solidFill>
            <a:srgbClr val="AAC3E4"/>
          </a:solidFill>
          <a:ln>
            <a:noFill/>
          </a:ln>
        </p:spPr>
        <p:txBody>
          <a:bodyPr spcFirstLastPara="1" wrap="square" lIns="156650" tIns="78325" rIns="156650" bIns="78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749" name="Google Shape;749;p26"/>
          <p:cNvSpPr/>
          <p:nvPr/>
        </p:nvSpPr>
        <p:spPr>
          <a:xfrm>
            <a:off x="6024692" y="2228850"/>
            <a:ext cx="400050" cy="482600"/>
          </a:xfrm>
          <a:prstGeom prst="rightArrow">
            <a:avLst>
              <a:gd name="adj1" fmla="val 50000"/>
              <a:gd name="adj2" fmla="val 50000"/>
            </a:avLst>
          </a:prstGeom>
          <a:solidFill>
            <a:srgbClr val="AAC3E4"/>
          </a:solidFill>
          <a:ln>
            <a:noFill/>
          </a:ln>
        </p:spPr>
        <p:txBody>
          <a:bodyPr spcFirstLastPara="1" wrap="square" lIns="156650" tIns="78325" rIns="156650" bIns="78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750" name="Google Shape;750;p26"/>
          <p:cNvSpPr/>
          <p:nvPr/>
        </p:nvSpPr>
        <p:spPr>
          <a:xfrm>
            <a:off x="9723438" y="2228850"/>
            <a:ext cx="400050" cy="482600"/>
          </a:xfrm>
          <a:prstGeom prst="rightArrow">
            <a:avLst>
              <a:gd name="adj1" fmla="val 50000"/>
              <a:gd name="adj2" fmla="val 50000"/>
            </a:avLst>
          </a:prstGeom>
          <a:solidFill>
            <a:srgbClr val="AAC3E4"/>
          </a:solidFill>
          <a:ln>
            <a:noFill/>
          </a:ln>
        </p:spPr>
        <p:txBody>
          <a:bodyPr spcFirstLastPara="1" wrap="square" lIns="156650" tIns="78325" rIns="156650" bIns="78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cxnSp>
        <p:nvCxnSpPr>
          <p:cNvPr id="751" name="Google Shape;751;p26"/>
          <p:cNvCxnSpPr/>
          <p:nvPr/>
        </p:nvCxnSpPr>
        <p:spPr>
          <a:xfrm>
            <a:off x="8035114" y="3195056"/>
            <a:ext cx="0" cy="2841625"/>
          </a:xfrm>
          <a:prstGeom prst="straightConnector1">
            <a:avLst/>
          </a:prstGeom>
          <a:noFill/>
          <a:ln w="12700" cap="rnd" cmpd="sng">
            <a:solidFill>
              <a:srgbClr val="1F2F52"/>
            </a:solidFill>
            <a:prstDash val="dot"/>
            <a:round/>
            <a:headEnd type="none" w="sm" len="sm"/>
            <a:tailEnd type="none" w="sm" len="sm"/>
          </a:ln>
        </p:spPr>
      </p:cxnSp>
      <p:sp>
        <p:nvSpPr>
          <p:cNvPr id="752" name="Google Shape;752;p26"/>
          <p:cNvSpPr txBox="1"/>
          <p:nvPr/>
        </p:nvSpPr>
        <p:spPr>
          <a:xfrm>
            <a:off x="7962900" y="1808163"/>
            <a:ext cx="196056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2"/>
                </a:solidFill>
                <a:latin typeface="Century Gothic"/>
                <a:ea typeface="Century Gothic"/>
                <a:cs typeface="Century Gothic"/>
                <a:sym typeface="Century Gothic"/>
              </a:rPr>
              <a:t>Post-Acute Care</a:t>
            </a:r>
            <a:endParaRPr sz="1400" b="0" i="0" u="none" strike="noStrike" cap="none">
              <a:solidFill>
                <a:srgbClr val="000000"/>
              </a:solidFill>
              <a:latin typeface="Arial"/>
              <a:ea typeface="Arial"/>
              <a:cs typeface="Arial"/>
              <a:sym typeface="Arial"/>
            </a:endParaRPr>
          </a:p>
        </p:txBody>
      </p:sp>
      <p:sp>
        <p:nvSpPr>
          <p:cNvPr id="753" name="Google Shape;753;p26"/>
          <p:cNvSpPr/>
          <p:nvPr/>
        </p:nvSpPr>
        <p:spPr>
          <a:xfrm>
            <a:off x="7820026" y="2228849"/>
            <a:ext cx="400050" cy="482600"/>
          </a:xfrm>
          <a:prstGeom prst="rightArrow">
            <a:avLst>
              <a:gd name="adj1" fmla="val 50000"/>
              <a:gd name="adj2" fmla="val 50000"/>
            </a:avLst>
          </a:prstGeom>
          <a:solidFill>
            <a:srgbClr val="AAC3E4"/>
          </a:solidFill>
          <a:ln>
            <a:noFill/>
          </a:ln>
        </p:spPr>
        <p:txBody>
          <a:bodyPr spcFirstLastPara="1" wrap="square" lIns="156650" tIns="78325" rIns="156650" bIns="783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pic>
        <p:nvPicPr>
          <p:cNvPr id="754" name="Google Shape;754;p26" descr="Brinton Woods"/>
          <p:cNvPicPr preferRelativeResize="0"/>
          <p:nvPr/>
        </p:nvPicPr>
        <p:blipFill rotWithShape="1">
          <a:blip r:embed="rId28" cstate="screen">
            <a:alphaModFix/>
            <a:extLst>
              <a:ext uri="{28A0092B-C50C-407E-A947-70E740481C1C}">
                <a14:useLocalDpi xmlns:a14="http://schemas.microsoft.com/office/drawing/2010/main"/>
              </a:ext>
            </a:extLst>
          </a:blip>
          <a:srcRect/>
          <a:stretch/>
        </p:blipFill>
        <p:spPr>
          <a:xfrm>
            <a:off x="8966634" y="5035392"/>
            <a:ext cx="933066" cy="397049"/>
          </a:xfrm>
          <a:prstGeom prst="rect">
            <a:avLst/>
          </a:prstGeom>
          <a:noFill/>
          <a:ln>
            <a:noFill/>
          </a:ln>
        </p:spPr>
      </p:pic>
      <p:pic>
        <p:nvPicPr>
          <p:cNvPr id="755" name="Google Shape;755;p26"/>
          <p:cNvPicPr preferRelativeResize="0"/>
          <p:nvPr/>
        </p:nvPicPr>
        <p:blipFill rotWithShape="1">
          <a:blip r:embed="rId29" cstate="screen">
            <a:alphaModFix/>
            <a:extLst>
              <a:ext uri="{28A0092B-C50C-407E-A947-70E740481C1C}">
                <a14:useLocalDpi xmlns:a14="http://schemas.microsoft.com/office/drawing/2010/main"/>
              </a:ext>
            </a:extLst>
          </a:blip>
          <a:srcRect/>
          <a:stretch/>
        </p:blipFill>
        <p:spPr>
          <a:xfrm>
            <a:off x="10244024" y="3308320"/>
            <a:ext cx="1472831" cy="754357"/>
          </a:xfrm>
          <a:prstGeom prst="rect">
            <a:avLst/>
          </a:prstGeom>
          <a:noFill/>
          <a:ln>
            <a:noFill/>
          </a:ln>
        </p:spPr>
      </p:pic>
      <p:pic>
        <p:nvPicPr>
          <p:cNvPr id="756" name="Google Shape;756;p26"/>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6350000" y="5000552"/>
            <a:ext cx="1255713" cy="241300"/>
          </a:xfrm>
          <a:prstGeom prst="rect">
            <a:avLst/>
          </a:prstGeom>
          <a:noFill/>
          <a:ln>
            <a:noFill/>
          </a:ln>
        </p:spPr>
      </p:pic>
      <p:pic>
        <p:nvPicPr>
          <p:cNvPr id="757" name="Google Shape;757;p26"/>
          <p:cNvPicPr preferRelativeResize="0"/>
          <p:nvPr/>
        </p:nvPicPr>
        <p:blipFill rotWithShape="1">
          <a:blip r:embed="rId30" cstate="screen">
            <a:alphaModFix/>
            <a:extLst>
              <a:ext uri="{28A0092B-C50C-407E-A947-70E740481C1C}">
                <a14:useLocalDpi xmlns:a14="http://schemas.microsoft.com/office/drawing/2010/main"/>
              </a:ext>
            </a:extLst>
          </a:blip>
          <a:srcRect/>
          <a:stretch/>
        </p:blipFill>
        <p:spPr>
          <a:xfrm>
            <a:off x="1627531" y="3209052"/>
            <a:ext cx="1040033" cy="587376"/>
          </a:xfrm>
          <a:prstGeom prst="rect">
            <a:avLst/>
          </a:prstGeom>
          <a:noFill/>
          <a:ln>
            <a:noFill/>
          </a:ln>
        </p:spPr>
      </p:pic>
      <p:pic>
        <p:nvPicPr>
          <p:cNvPr id="758" name="Google Shape;758;p26" descr="Image result for avila home care"/>
          <p:cNvPicPr preferRelativeResize="0"/>
          <p:nvPr/>
        </p:nvPicPr>
        <p:blipFill rotWithShape="1">
          <a:blip r:embed="rId31" cstate="screen">
            <a:alphaModFix/>
            <a:extLst>
              <a:ext uri="{28A0092B-C50C-407E-A947-70E740481C1C}">
                <a14:useLocalDpi xmlns:a14="http://schemas.microsoft.com/office/drawing/2010/main"/>
              </a:ext>
            </a:extLst>
          </a:blip>
          <a:srcRect/>
          <a:stretch/>
        </p:blipFill>
        <p:spPr>
          <a:xfrm>
            <a:off x="10244024" y="4289743"/>
            <a:ext cx="1288364" cy="400824"/>
          </a:xfrm>
          <a:prstGeom prst="rect">
            <a:avLst/>
          </a:prstGeom>
          <a:noFill/>
          <a:ln>
            <a:noFill/>
          </a:ln>
        </p:spPr>
      </p:pic>
      <p:grpSp>
        <p:nvGrpSpPr>
          <p:cNvPr id="759" name="Google Shape;759;p26"/>
          <p:cNvGrpSpPr/>
          <p:nvPr/>
        </p:nvGrpSpPr>
        <p:grpSpPr>
          <a:xfrm>
            <a:off x="8079292" y="3829477"/>
            <a:ext cx="1233487" cy="447516"/>
            <a:chOff x="8107913" y="5306824"/>
            <a:chExt cx="1233487" cy="447516"/>
          </a:xfrm>
        </p:grpSpPr>
        <p:pic>
          <p:nvPicPr>
            <p:cNvPr id="760" name="Google Shape;760;p26"/>
            <p:cNvPicPr preferRelativeResize="0"/>
            <p:nvPr/>
          </p:nvPicPr>
          <p:blipFill rotWithShape="1">
            <a:blip r:embed="rId32" cstate="screen">
              <a:alphaModFix/>
              <a:extLst>
                <a:ext uri="{28A0092B-C50C-407E-A947-70E740481C1C}">
                  <a14:useLocalDpi xmlns:a14="http://schemas.microsoft.com/office/drawing/2010/main"/>
                </a:ext>
              </a:extLst>
            </a:blip>
            <a:srcRect/>
            <a:stretch/>
          </p:blipFill>
          <p:spPr>
            <a:xfrm>
              <a:off x="8107913" y="5306824"/>
              <a:ext cx="1233487" cy="279655"/>
            </a:xfrm>
            <a:prstGeom prst="rect">
              <a:avLst/>
            </a:prstGeom>
            <a:noFill/>
            <a:ln>
              <a:noFill/>
            </a:ln>
          </p:spPr>
        </p:pic>
        <p:sp>
          <p:nvSpPr>
            <p:cNvPr id="761" name="Google Shape;761;p26"/>
            <p:cNvSpPr txBox="1"/>
            <p:nvPr/>
          </p:nvSpPr>
          <p:spPr>
            <a:xfrm>
              <a:off x="8242155" y="5523508"/>
              <a:ext cx="101703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1" u="none" strike="noStrike" cap="none">
                  <a:solidFill>
                    <a:srgbClr val="0F2D53"/>
                  </a:solidFill>
                  <a:latin typeface="Calibri"/>
                  <a:ea typeface="Calibri"/>
                  <a:cs typeface="Calibri"/>
                  <a:sym typeface="Calibri"/>
                </a:rPr>
                <a:t>Subacute</a:t>
              </a:r>
              <a:endParaRPr sz="1400" b="0" i="0" u="none" strike="noStrike" cap="none">
                <a:solidFill>
                  <a:srgbClr val="000000"/>
                </a:solidFill>
                <a:latin typeface="Arial"/>
                <a:ea typeface="Arial"/>
                <a:cs typeface="Arial"/>
                <a:sym typeface="Arial"/>
              </a:endParaRPr>
            </a:p>
          </p:txBody>
        </p:sp>
      </p:grpSp>
      <p:pic>
        <p:nvPicPr>
          <p:cNvPr id="762" name="Google Shape;762;p26"/>
          <p:cNvPicPr preferRelativeResize="0"/>
          <p:nvPr/>
        </p:nvPicPr>
        <p:blipFill rotWithShape="1">
          <a:blip r:embed="rId33" cstate="screen">
            <a:alphaModFix/>
            <a:extLst>
              <a:ext uri="{28A0092B-C50C-407E-A947-70E740481C1C}">
                <a14:useLocalDpi xmlns:a14="http://schemas.microsoft.com/office/drawing/2010/main"/>
              </a:ext>
            </a:extLst>
          </a:blip>
          <a:srcRect/>
          <a:stretch/>
        </p:blipFill>
        <p:spPr>
          <a:xfrm>
            <a:off x="6323121" y="5398440"/>
            <a:ext cx="1466840" cy="41432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27"/>
          <p:cNvSpPr txBox="1">
            <a:spLocks noGrp="1"/>
          </p:cNvSpPr>
          <p:nvPr>
            <p:ph type="body" idx="1"/>
          </p:nvPr>
        </p:nvSpPr>
        <p:spPr>
          <a:xfrm>
            <a:off x="605118" y="2083981"/>
            <a:ext cx="10878689" cy="4092982"/>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Clr>
                <a:srgbClr val="0071CF"/>
              </a:buClr>
              <a:buSzPts val="2500"/>
              <a:buNone/>
            </a:pPr>
            <a:r>
              <a:rPr lang="en-US"/>
              <a:t>2016 	Program Development</a:t>
            </a:r>
            <a:endParaRPr/>
          </a:p>
          <a:p>
            <a:pPr marL="0" lvl="0" indent="0" algn="l" rtl="0">
              <a:lnSpc>
                <a:spcPct val="150000"/>
              </a:lnSpc>
              <a:spcBef>
                <a:spcPts val="1000"/>
              </a:spcBef>
              <a:spcAft>
                <a:spcPts val="0"/>
              </a:spcAft>
              <a:buClr>
                <a:srgbClr val="0071CF"/>
              </a:buClr>
              <a:buSzPts val="2500"/>
              <a:buNone/>
            </a:pPr>
            <a:r>
              <a:rPr lang="en-US"/>
              <a:t>2017	Establish Technology Platform &amp; Use Cases</a:t>
            </a:r>
            <a:endParaRPr/>
          </a:p>
          <a:p>
            <a:pPr marL="0" lvl="0" indent="0" algn="l" rtl="0">
              <a:lnSpc>
                <a:spcPct val="150000"/>
              </a:lnSpc>
              <a:spcBef>
                <a:spcPts val="1000"/>
              </a:spcBef>
              <a:spcAft>
                <a:spcPts val="0"/>
              </a:spcAft>
              <a:buClr>
                <a:srgbClr val="0071CF"/>
              </a:buClr>
              <a:buSzPts val="2500"/>
              <a:buNone/>
            </a:pPr>
            <a:r>
              <a:rPr lang="en-US"/>
              <a:t>2018	Grow Virtual Encounters, Establish Virtual Hospital	</a:t>
            </a:r>
            <a:endParaRPr/>
          </a:p>
          <a:p>
            <a:pPr marL="0" lvl="0" indent="0" algn="l" rtl="0">
              <a:lnSpc>
                <a:spcPct val="150000"/>
              </a:lnSpc>
              <a:spcBef>
                <a:spcPts val="1000"/>
              </a:spcBef>
              <a:spcAft>
                <a:spcPts val="0"/>
              </a:spcAft>
              <a:buClr>
                <a:srgbClr val="0071CF"/>
              </a:buClr>
              <a:buSzPts val="2500"/>
              <a:buNone/>
            </a:pPr>
            <a:r>
              <a:rPr lang="en-US"/>
              <a:t>2019	Expand Consumerism</a:t>
            </a:r>
            <a:endParaRPr/>
          </a:p>
          <a:p>
            <a:pPr marL="0" lvl="0" indent="0" algn="l" rtl="0">
              <a:lnSpc>
                <a:spcPct val="150000"/>
              </a:lnSpc>
              <a:spcBef>
                <a:spcPts val="1000"/>
              </a:spcBef>
              <a:spcAft>
                <a:spcPts val="0"/>
              </a:spcAft>
              <a:buClr>
                <a:srgbClr val="0071CF"/>
              </a:buClr>
              <a:buSzPts val="2500"/>
              <a:buNone/>
            </a:pPr>
            <a:r>
              <a:rPr lang="en-US"/>
              <a:t>2020	COVID Pivot</a:t>
            </a:r>
            <a:endParaRPr/>
          </a:p>
          <a:p>
            <a:pPr marL="0" lvl="0" indent="0" algn="l" rtl="0">
              <a:lnSpc>
                <a:spcPct val="150000"/>
              </a:lnSpc>
              <a:spcBef>
                <a:spcPts val="1000"/>
              </a:spcBef>
              <a:spcAft>
                <a:spcPts val="0"/>
              </a:spcAft>
              <a:buClr>
                <a:srgbClr val="0071CF"/>
              </a:buClr>
              <a:buSzPts val="2500"/>
              <a:buNone/>
            </a:pPr>
            <a:endParaRPr/>
          </a:p>
          <a:p>
            <a:pPr marL="0" lvl="0" indent="0" algn="l" rtl="0">
              <a:lnSpc>
                <a:spcPct val="150000"/>
              </a:lnSpc>
              <a:spcBef>
                <a:spcPts val="1000"/>
              </a:spcBef>
              <a:spcAft>
                <a:spcPts val="0"/>
              </a:spcAft>
              <a:buClr>
                <a:srgbClr val="0071CF"/>
              </a:buClr>
              <a:buSzPts val="2500"/>
              <a:buNone/>
            </a:pPr>
            <a:endParaRPr/>
          </a:p>
        </p:txBody>
      </p:sp>
      <p:sp>
        <p:nvSpPr>
          <p:cNvPr id="768" name="Google Shape;768;p27"/>
          <p:cNvSpPr txBox="1">
            <a:spLocks noGrp="1"/>
          </p:cNvSpPr>
          <p:nvPr>
            <p:ph type="title"/>
          </p:nvPr>
        </p:nvSpPr>
        <p:spPr>
          <a:xfrm>
            <a:off x="605118" y="365125"/>
            <a:ext cx="10878689" cy="1325563"/>
          </a:xfrm>
          <a:prstGeom prst="rect">
            <a:avLst/>
          </a:prstGeom>
          <a:noFill/>
          <a:ln>
            <a:noFill/>
          </a:ln>
        </p:spPr>
        <p:txBody>
          <a:bodyPr spcFirstLastPara="1" wrap="square" lIns="0" tIns="0" rIns="0" bIns="0" anchor="b" anchorCtr="0">
            <a:noAutofit/>
          </a:bodyPr>
          <a:lstStyle/>
          <a:p>
            <a:pPr marL="0" lvl="0" indent="0" algn="l" rtl="0">
              <a:lnSpc>
                <a:spcPct val="75000"/>
              </a:lnSpc>
              <a:spcBef>
                <a:spcPts val="0"/>
              </a:spcBef>
              <a:spcAft>
                <a:spcPts val="0"/>
              </a:spcAft>
              <a:buClr>
                <a:srgbClr val="0071CF"/>
              </a:buClr>
              <a:buSzPts val="4000"/>
              <a:buFont typeface="Arial"/>
              <a:buNone/>
            </a:pPr>
            <a:r>
              <a:rPr lang="en-US"/>
              <a:t>LifeBridge TeleHealth Journey</a:t>
            </a:r>
            <a:endParaRPr/>
          </a:p>
        </p:txBody>
      </p:sp>
      <p:pic>
        <p:nvPicPr>
          <p:cNvPr id="769" name="Google Shape;769;p27" descr="Journey Free Icon of Game Icons"/>
          <p:cNvPicPr preferRelativeResize="0"/>
          <p:nvPr/>
        </p:nvPicPr>
        <p:blipFill rotWithShape="1">
          <a:blip r:embed="rId3">
            <a:alphaModFix/>
          </a:blip>
          <a:srcRect/>
          <a:stretch/>
        </p:blipFill>
        <p:spPr>
          <a:xfrm>
            <a:off x="8821111" y="3607095"/>
            <a:ext cx="2143125" cy="2143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p28" descr="80f042a0-5c7e-48ce-8886-67298ea3ccb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86784" y="1542056"/>
            <a:ext cx="9690817" cy="4939561"/>
          </a:xfrm>
          <a:prstGeom prst="rect">
            <a:avLst/>
          </a:prstGeom>
          <a:noFill/>
          <a:ln>
            <a:noFill/>
          </a:ln>
        </p:spPr>
      </p:pic>
      <p:sp>
        <p:nvSpPr>
          <p:cNvPr id="775" name="Google Shape;775;p28"/>
          <p:cNvSpPr txBox="1">
            <a:spLocks noGrp="1"/>
          </p:cNvSpPr>
          <p:nvPr>
            <p:ph type="title"/>
          </p:nvPr>
        </p:nvSpPr>
        <p:spPr>
          <a:xfrm>
            <a:off x="2120605" y="229562"/>
            <a:ext cx="8426893" cy="1143000"/>
          </a:xfrm>
          <a:prstGeom prst="rect">
            <a:avLst/>
          </a:prstGeom>
          <a:noFill/>
          <a:ln>
            <a:noFill/>
          </a:ln>
        </p:spPr>
        <p:txBody>
          <a:bodyPr spcFirstLastPara="1" wrap="square" lIns="91425" tIns="45700" rIns="91425" bIns="45700" anchor="ctr" anchorCtr="0">
            <a:normAutofit/>
          </a:bodyPr>
          <a:lstStyle/>
          <a:p>
            <a:pPr marL="0" lvl="0" indent="0" algn="l" rtl="0">
              <a:lnSpc>
                <a:spcPct val="75000"/>
              </a:lnSpc>
              <a:spcBef>
                <a:spcPts val="0"/>
              </a:spcBef>
              <a:spcAft>
                <a:spcPts val="0"/>
              </a:spcAft>
              <a:buClr>
                <a:srgbClr val="0071CF"/>
              </a:buClr>
              <a:buSzPts val="4000"/>
              <a:buFont typeface="Arial"/>
              <a:buNone/>
            </a:pPr>
            <a:r>
              <a:rPr lang="en-US" sz="4000" b="1">
                <a:solidFill>
                  <a:srgbClr val="0071CF"/>
                </a:solidFill>
              </a:rPr>
              <a:t>LifeBridge Virtual Hospital</a:t>
            </a:r>
            <a:endParaRPr/>
          </a:p>
        </p:txBody>
      </p:sp>
      <p:sp>
        <p:nvSpPr>
          <p:cNvPr id="776" name="Google Shape;776;p28"/>
          <p:cNvSpPr txBox="1"/>
          <p:nvPr/>
        </p:nvSpPr>
        <p:spPr>
          <a:xfrm>
            <a:off x="1161045" y="4183763"/>
            <a:ext cx="1287084"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0" i="0" u="none" strike="noStrike" cap="none">
                <a:solidFill>
                  <a:srgbClr val="FF0000"/>
                </a:solidFill>
                <a:latin typeface="Century Gothic"/>
                <a:ea typeface="Century Gothic"/>
                <a:cs typeface="Century Gothic"/>
                <a:sym typeface="Century Gothic"/>
              </a:rPr>
              <a:t>Northwest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1600" b="0" i="0" u="none" strike="noStrike" cap="none">
                <a:solidFill>
                  <a:srgbClr val="FF0000"/>
                </a:solidFill>
                <a:latin typeface="Century Gothic"/>
                <a:ea typeface="Century Gothic"/>
                <a:cs typeface="Century Gothic"/>
                <a:sym typeface="Century Gothic"/>
              </a:rPr>
              <a:t>ED</a:t>
            </a:r>
            <a:endParaRPr sz="1100" b="0" i="0" u="none" strike="noStrike" cap="none">
              <a:solidFill>
                <a:srgbClr val="000000"/>
              </a:solidFill>
              <a:latin typeface="Arial"/>
              <a:ea typeface="Arial"/>
              <a:cs typeface="Arial"/>
              <a:sym typeface="Arial"/>
            </a:endParaRPr>
          </a:p>
        </p:txBody>
      </p:sp>
      <p:sp>
        <p:nvSpPr>
          <p:cNvPr id="777" name="Google Shape;777;p28"/>
          <p:cNvSpPr txBox="1"/>
          <p:nvPr/>
        </p:nvSpPr>
        <p:spPr>
          <a:xfrm>
            <a:off x="1496330" y="1742110"/>
            <a:ext cx="190359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dirty="0">
                <a:solidFill>
                  <a:srgbClr val="FF0000"/>
                </a:solidFill>
                <a:latin typeface="Century Gothic"/>
                <a:ea typeface="Century Gothic"/>
                <a:cs typeface="Century Gothic"/>
                <a:sym typeface="Century Gothic"/>
              </a:rPr>
              <a:t>Sinai Based -Virtual </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200" b="0" i="0" u="none" strike="noStrike" cap="none" dirty="0">
                <a:solidFill>
                  <a:srgbClr val="FF0000"/>
                </a:solidFill>
                <a:latin typeface="Century Gothic"/>
                <a:ea typeface="Century Gothic"/>
                <a:cs typeface="Century Gothic"/>
                <a:sym typeface="Century Gothic"/>
              </a:rPr>
              <a:t>Hospital</a:t>
            </a:r>
            <a:endParaRPr sz="1100" b="0" i="0" u="none" strike="noStrike" cap="none" dirty="0">
              <a:solidFill>
                <a:srgbClr val="000000"/>
              </a:solidFill>
              <a:latin typeface="Arial"/>
              <a:ea typeface="Arial"/>
              <a:cs typeface="Arial"/>
              <a:sym typeface="Arial"/>
            </a:endParaRPr>
          </a:p>
        </p:txBody>
      </p:sp>
      <p:sp>
        <p:nvSpPr>
          <p:cNvPr id="778" name="Google Shape;778;p28"/>
          <p:cNvSpPr txBox="1"/>
          <p:nvPr/>
        </p:nvSpPr>
        <p:spPr>
          <a:xfrm>
            <a:off x="9013452" y="4245318"/>
            <a:ext cx="113210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b="0" i="0" u="none" strike="noStrike" cap="none">
                <a:solidFill>
                  <a:srgbClr val="FF0000"/>
                </a:solidFill>
                <a:latin typeface="Century Gothic"/>
                <a:ea typeface="Century Gothic"/>
                <a:cs typeface="Century Gothic"/>
                <a:sym typeface="Century Gothic"/>
              </a:rPr>
              <a:t>Israel Call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b="0" i="0" u="none" strike="noStrike" cap="none">
                <a:solidFill>
                  <a:srgbClr val="FF0000"/>
                </a:solidFill>
                <a:latin typeface="Century Gothic"/>
                <a:ea typeface="Century Gothic"/>
                <a:cs typeface="Century Gothic"/>
                <a:sym typeface="Century Gothic"/>
              </a:rPr>
              <a:t>Center</a:t>
            </a:r>
            <a:endParaRPr sz="1100" b="0" i="0" u="none" strike="noStrike" cap="none">
              <a:solidFill>
                <a:srgbClr val="000000"/>
              </a:solidFill>
              <a:latin typeface="Arial"/>
              <a:ea typeface="Arial"/>
              <a:cs typeface="Arial"/>
              <a:sym typeface="Arial"/>
            </a:endParaRPr>
          </a:p>
        </p:txBody>
      </p:sp>
      <p:sp>
        <p:nvSpPr>
          <p:cNvPr id="779" name="Google Shape;779;p28"/>
          <p:cNvSpPr txBox="1"/>
          <p:nvPr/>
        </p:nvSpPr>
        <p:spPr>
          <a:xfrm>
            <a:off x="5038064" y="1972922"/>
            <a:ext cx="158825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600" b="0" i="0" u="none" strike="noStrike" cap="none">
                <a:solidFill>
                  <a:srgbClr val="FF0000"/>
                </a:solidFill>
                <a:latin typeface="Century Gothic"/>
                <a:ea typeface="Century Gothic"/>
                <a:cs typeface="Century Gothic"/>
                <a:sym typeface="Century Gothic"/>
              </a:rPr>
              <a:t>Patient Smith</a:t>
            </a:r>
            <a:endParaRPr sz="11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29"/>
          <p:cNvSpPr txBox="1">
            <a:spLocks noGrp="1"/>
          </p:cNvSpPr>
          <p:nvPr>
            <p:ph type="title"/>
          </p:nvPr>
        </p:nvSpPr>
        <p:spPr>
          <a:xfrm>
            <a:off x="605118" y="365125"/>
            <a:ext cx="10878689" cy="1325563"/>
          </a:xfrm>
          <a:prstGeom prst="rect">
            <a:avLst/>
          </a:prstGeom>
          <a:noFill/>
          <a:ln>
            <a:noFill/>
          </a:ln>
        </p:spPr>
        <p:txBody>
          <a:bodyPr spcFirstLastPara="1" wrap="square" lIns="0" tIns="0" rIns="0" bIns="0" anchor="b" anchorCtr="0">
            <a:noAutofit/>
          </a:bodyPr>
          <a:lstStyle/>
          <a:p>
            <a:pPr marL="0" lvl="0" indent="0" algn="l" rtl="0">
              <a:lnSpc>
                <a:spcPct val="75000"/>
              </a:lnSpc>
              <a:spcBef>
                <a:spcPts val="0"/>
              </a:spcBef>
              <a:spcAft>
                <a:spcPts val="0"/>
              </a:spcAft>
              <a:buClr>
                <a:srgbClr val="0071CF"/>
              </a:buClr>
              <a:buSzPts val="4000"/>
              <a:buFont typeface="Arial"/>
              <a:buNone/>
            </a:pPr>
            <a:r>
              <a:rPr lang="en-US"/>
              <a:t>Virtual Use Cases (Pre-COVID)</a:t>
            </a:r>
            <a:endParaRPr/>
          </a:p>
        </p:txBody>
      </p:sp>
      <p:sp>
        <p:nvSpPr>
          <p:cNvPr id="785" name="Google Shape;785;p29"/>
          <p:cNvSpPr txBox="1">
            <a:spLocks noGrp="1"/>
          </p:cNvSpPr>
          <p:nvPr>
            <p:ph type="body" idx="1"/>
          </p:nvPr>
        </p:nvSpPr>
        <p:spPr>
          <a:xfrm>
            <a:off x="1077430" y="2091096"/>
            <a:ext cx="5304863" cy="4351338"/>
          </a:xfrm>
          <a:prstGeom prst="rect">
            <a:avLst/>
          </a:prstGeom>
          <a:noFill/>
          <a:ln>
            <a:noFill/>
          </a:ln>
        </p:spPr>
        <p:txBody>
          <a:bodyPr spcFirstLastPara="1" wrap="square" lIns="0" tIns="0" rIns="0" bIns="0" anchor="t" anchorCtr="0">
            <a:normAutofit/>
          </a:bodyPr>
          <a:lstStyle/>
          <a:p>
            <a:pPr marL="0" lvl="0" indent="0" algn="l" rtl="0">
              <a:lnSpc>
                <a:spcPct val="130000"/>
              </a:lnSpc>
              <a:spcBef>
                <a:spcPts val="0"/>
              </a:spcBef>
              <a:spcAft>
                <a:spcPts val="0"/>
              </a:spcAft>
              <a:buClr>
                <a:srgbClr val="0071CF"/>
              </a:buClr>
              <a:buSzPts val="1080"/>
              <a:buNone/>
            </a:pPr>
            <a:r>
              <a:rPr lang="en-US" sz="1080"/>
              <a:t>TeleStroke</a:t>
            </a:r>
            <a:endParaRPr/>
          </a:p>
          <a:p>
            <a:pPr marL="0" lvl="0" indent="0" algn="l" rtl="0">
              <a:lnSpc>
                <a:spcPct val="130000"/>
              </a:lnSpc>
              <a:spcBef>
                <a:spcPts val="1000"/>
              </a:spcBef>
              <a:spcAft>
                <a:spcPts val="0"/>
              </a:spcAft>
              <a:buClr>
                <a:srgbClr val="0071CF"/>
              </a:buClr>
              <a:buSzPts val="1080"/>
              <a:buNone/>
            </a:pPr>
            <a:r>
              <a:rPr lang="en-US" sz="1080"/>
              <a:t>ED  </a:t>
            </a:r>
            <a:endParaRPr/>
          </a:p>
          <a:p>
            <a:pPr marL="0" lvl="1" indent="0" algn="l" rtl="0">
              <a:lnSpc>
                <a:spcPct val="130000"/>
              </a:lnSpc>
              <a:spcBef>
                <a:spcPts val="499"/>
              </a:spcBef>
              <a:spcAft>
                <a:spcPts val="0"/>
              </a:spcAft>
              <a:buSzPts val="960"/>
              <a:buNone/>
            </a:pPr>
            <a:r>
              <a:rPr lang="en-US" sz="960"/>
              <a:t>Behavioral Health</a:t>
            </a:r>
            <a:endParaRPr/>
          </a:p>
          <a:p>
            <a:pPr marL="0" lvl="1" indent="0" algn="l" rtl="0">
              <a:lnSpc>
                <a:spcPct val="130000"/>
              </a:lnSpc>
              <a:spcBef>
                <a:spcPts val="499"/>
              </a:spcBef>
              <a:spcAft>
                <a:spcPts val="0"/>
              </a:spcAft>
              <a:buSzPts val="960"/>
              <a:buNone/>
            </a:pPr>
            <a:r>
              <a:rPr lang="en-US" sz="960"/>
              <a:t>TeleTriage</a:t>
            </a:r>
            <a:endParaRPr/>
          </a:p>
          <a:p>
            <a:pPr marL="0" lvl="1" indent="0" algn="l" rtl="0">
              <a:lnSpc>
                <a:spcPct val="130000"/>
              </a:lnSpc>
              <a:spcBef>
                <a:spcPts val="499"/>
              </a:spcBef>
              <a:spcAft>
                <a:spcPts val="0"/>
              </a:spcAft>
              <a:buSzPts val="1080"/>
              <a:buNone/>
            </a:pPr>
            <a:r>
              <a:rPr lang="en-US" sz="1080"/>
              <a:t>Ortho Consults</a:t>
            </a:r>
            <a:endParaRPr/>
          </a:p>
          <a:p>
            <a:pPr marL="0" lvl="0" indent="0" algn="l" rtl="0">
              <a:lnSpc>
                <a:spcPct val="130000"/>
              </a:lnSpc>
              <a:spcBef>
                <a:spcPts val="1000"/>
              </a:spcBef>
              <a:spcAft>
                <a:spcPts val="0"/>
              </a:spcAft>
              <a:buClr>
                <a:srgbClr val="0071CF"/>
              </a:buClr>
              <a:buSzPts val="1080"/>
              <a:buNone/>
            </a:pPr>
            <a:r>
              <a:rPr lang="en-US" sz="1080"/>
              <a:t>Remote Patient Monitoring </a:t>
            </a:r>
            <a:endParaRPr/>
          </a:p>
          <a:p>
            <a:pPr marL="0" lvl="0" indent="0" algn="l" rtl="0">
              <a:lnSpc>
                <a:spcPct val="130000"/>
              </a:lnSpc>
              <a:spcBef>
                <a:spcPts val="1000"/>
              </a:spcBef>
              <a:spcAft>
                <a:spcPts val="0"/>
              </a:spcAft>
              <a:buClr>
                <a:srgbClr val="0071CF"/>
              </a:buClr>
              <a:buSzPts val="1080"/>
              <a:buNone/>
            </a:pPr>
            <a:r>
              <a:rPr lang="en-US" sz="1080"/>
              <a:t>TeleHospitalist</a:t>
            </a:r>
            <a:endParaRPr/>
          </a:p>
          <a:p>
            <a:pPr marL="0" lvl="0" indent="0" algn="l" rtl="0">
              <a:lnSpc>
                <a:spcPct val="130000"/>
              </a:lnSpc>
              <a:spcBef>
                <a:spcPts val="1000"/>
              </a:spcBef>
              <a:spcAft>
                <a:spcPts val="0"/>
              </a:spcAft>
              <a:buClr>
                <a:srgbClr val="0071CF"/>
              </a:buClr>
              <a:buSzPts val="1080"/>
              <a:buNone/>
            </a:pPr>
            <a:r>
              <a:rPr lang="en-US" sz="1080"/>
              <a:t>TeleSitter </a:t>
            </a:r>
            <a:endParaRPr/>
          </a:p>
          <a:p>
            <a:pPr marL="0" lvl="0" indent="0" algn="l" rtl="0">
              <a:lnSpc>
                <a:spcPct val="130000"/>
              </a:lnSpc>
              <a:spcBef>
                <a:spcPts val="1000"/>
              </a:spcBef>
              <a:spcAft>
                <a:spcPts val="0"/>
              </a:spcAft>
              <a:buClr>
                <a:srgbClr val="0071CF"/>
              </a:buClr>
              <a:buSzPts val="1080"/>
              <a:buNone/>
            </a:pPr>
            <a:r>
              <a:rPr lang="en-US" sz="1080"/>
              <a:t>Pharmacy Consults</a:t>
            </a:r>
            <a:endParaRPr/>
          </a:p>
          <a:p>
            <a:pPr marL="0" lvl="0" indent="0" algn="l" rtl="0">
              <a:lnSpc>
                <a:spcPct val="130000"/>
              </a:lnSpc>
              <a:spcBef>
                <a:spcPts val="1000"/>
              </a:spcBef>
              <a:spcAft>
                <a:spcPts val="0"/>
              </a:spcAft>
              <a:buClr>
                <a:srgbClr val="0071CF"/>
              </a:buClr>
              <a:buSzPts val="1080"/>
              <a:buNone/>
            </a:pPr>
            <a:r>
              <a:rPr lang="en-US" sz="1080"/>
              <a:t>Ambulance – Virtual Consults</a:t>
            </a:r>
            <a:endParaRPr/>
          </a:p>
          <a:p>
            <a:pPr marL="0" lvl="0" indent="0" algn="l" rtl="0">
              <a:lnSpc>
                <a:spcPct val="130000"/>
              </a:lnSpc>
              <a:spcBef>
                <a:spcPts val="1000"/>
              </a:spcBef>
              <a:spcAft>
                <a:spcPts val="0"/>
              </a:spcAft>
              <a:buClr>
                <a:srgbClr val="0071CF"/>
              </a:buClr>
              <a:buSzPts val="1080"/>
              <a:buNone/>
            </a:pPr>
            <a:r>
              <a:rPr lang="en-US" sz="1080"/>
              <a:t>Primary Care Providers *</a:t>
            </a:r>
            <a:endParaRPr/>
          </a:p>
          <a:p>
            <a:pPr marL="0" lvl="0" indent="0" algn="l" rtl="0">
              <a:lnSpc>
                <a:spcPct val="130000"/>
              </a:lnSpc>
              <a:spcBef>
                <a:spcPts val="1000"/>
              </a:spcBef>
              <a:spcAft>
                <a:spcPts val="0"/>
              </a:spcAft>
              <a:buSzPts val="560"/>
              <a:buNone/>
            </a:pPr>
            <a:r>
              <a:rPr lang="en-US" sz="560" i="1">
                <a:latin typeface="Constantia"/>
                <a:ea typeface="Constantia"/>
                <a:cs typeface="Constantia"/>
                <a:sym typeface="Constantia"/>
              </a:rPr>
              <a:t>													</a:t>
            </a:r>
            <a:endParaRPr/>
          </a:p>
          <a:p>
            <a:pPr marL="0" lvl="0" indent="0" algn="l" rtl="0">
              <a:lnSpc>
                <a:spcPct val="130000"/>
              </a:lnSpc>
              <a:spcBef>
                <a:spcPts val="1000"/>
              </a:spcBef>
              <a:spcAft>
                <a:spcPts val="0"/>
              </a:spcAft>
              <a:buClr>
                <a:srgbClr val="0071CF"/>
              </a:buClr>
              <a:buSzPts val="1000"/>
              <a:buNone/>
            </a:pPr>
            <a:endParaRPr sz="1000"/>
          </a:p>
        </p:txBody>
      </p:sp>
      <p:sp>
        <p:nvSpPr>
          <p:cNvPr id="786" name="Google Shape;786;p29"/>
          <p:cNvSpPr txBox="1">
            <a:spLocks noGrp="1"/>
          </p:cNvSpPr>
          <p:nvPr>
            <p:ph type="body" idx="2"/>
          </p:nvPr>
        </p:nvSpPr>
        <p:spPr>
          <a:xfrm>
            <a:off x="5625209" y="2310581"/>
            <a:ext cx="5304863" cy="333544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Clr>
                <a:srgbClr val="0071CF"/>
              </a:buClr>
              <a:buSzPts val="2000"/>
              <a:buNone/>
            </a:pPr>
            <a:endParaRPr sz="2000"/>
          </a:p>
          <a:p>
            <a:pPr marL="0" lvl="0" indent="0" algn="ctr" rtl="0">
              <a:lnSpc>
                <a:spcPct val="150000"/>
              </a:lnSpc>
              <a:spcBef>
                <a:spcPts val="1000"/>
              </a:spcBef>
              <a:spcAft>
                <a:spcPts val="0"/>
              </a:spcAft>
              <a:buSzPts val="2500"/>
              <a:buNone/>
            </a:pPr>
            <a:r>
              <a:rPr lang="en-US" b="1">
                <a:solidFill>
                  <a:schemeClr val="accent1"/>
                </a:solidFill>
              </a:rPr>
              <a:t>16,000 </a:t>
            </a:r>
            <a:endParaRPr/>
          </a:p>
          <a:p>
            <a:pPr marL="0" lvl="0" indent="0" algn="ctr" rtl="0">
              <a:lnSpc>
                <a:spcPct val="150000"/>
              </a:lnSpc>
              <a:spcBef>
                <a:spcPts val="1000"/>
              </a:spcBef>
              <a:spcAft>
                <a:spcPts val="0"/>
              </a:spcAft>
              <a:buSzPts val="2500"/>
              <a:buNone/>
            </a:pPr>
            <a:r>
              <a:rPr lang="en-US" b="1">
                <a:solidFill>
                  <a:schemeClr val="accent1"/>
                </a:solidFill>
              </a:rPr>
              <a:t>Virtual Encounters/yr.</a:t>
            </a:r>
            <a:endParaRPr/>
          </a:p>
          <a:p>
            <a:pPr marL="0" lvl="0" indent="0" algn="l" rtl="0">
              <a:lnSpc>
                <a:spcPct val="150000"/>
              </a:lnSpc>
              <a:spcBef>
                <a:spcPts val="1000"/>
              </a:spcBef>
              <a:spcAft>
                <a:spcPts val="0"/>
              </a:spcAft>
              <a:buSzPts val="2500"/>
              <a:buNone/>
            </a:pPr>
            <a:endParaRPr b="1">
              <a:solidFill>
                <a:srgbClr val="FF0000"/>
              </a:solidFill>
            </a:endParaRPr>
          </a:p>
          <a:p>
            <a:pPr marL="0" lvl="0" indent="0" algn="l" rtl="0">
              <a:lnSpc>
                <a:spcPct val="150000"/>
              </a:lnSpc>
              <a:spcBef>
                <a:spcPts val="1000"/>
              </a:spcBef>
              <a:spcAft>
                <a:spcPts val="0"/>
              </a:spcAft>
              <a:buSzPts val="2500"/>
              <a:buNone/>
            </a:pPr>
            <a:endParaRPr b="1">
              <a:solidFill>
                <a:srgbClr val="FF0000"/>
              </a:solidFill>
            </a:endParaRPr>
          </a:p>
          <a:p>
            <a:pPr marL="0" lvl="0" indent="0" algn="l" rtl="0">
              <a:lnSpc>
                <a:spcPct val="150000"/>
              </a:lnSpc>
              <a:spcBef>
                <a:spcPts val="1000"/>
              </a:spcBef>
              <a:spcAft>
                <a:spcPts val="0"/>
              </a:spcAft>
              <a:buClr>
                <a:srgbClr val="0071CF"/>
              </a:buClr>
              <a:buSzPts val="2500"/>
              <a:buNone/>
            </a:pPr>
            <a:endParaRPr/>
          </a:p>
        </p:txBody>
      </p:sp>
      <p:pic>
        <p:nvPicPr>
          <p:cNvPr id="787" name="Google Shape;787;p29" descr="SLUCare Virtual Visits : SLU"/>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175556" y="3730468"/>
            <a:ext cx="2204167" cy="13327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30"/>
          <p:cNvPicPr preferRelativeResize="0"/>
          <p:nvPr/>
        </p:nvPicPr>
        <p:blipFill rotWithShape="1">
          <a:blip r:embed="rId3">
            <a:alphaModFix/>
          </a:blip>
          <a:srcRect/>
          <a:stretch/>
        </p:blipFill>
        <p:spPr>
          <a:xfrm>
            <a:off x="3048000" y="1524000"/>
            <a:ext cx="6548438" cy="4705350"/>
          </a:xfrm>
          <a:prstGeom prst="rect">
            <a:avLst/>
          </a:prstGeom>
          <a:noFill/>
          <a:ln>
            <a:noFill/>
          </a:ln>
        </p:spPr>
      </p:pic>
      <p:sp>
        <p:nvSpPr>
          <p:cNvPr id="793" name="Google Shape;793;p30"/>
          <p:cNvSpPr txBox="1">
            <a:spLocks noGrp="1"/>
          </p:cNvSpPr>
          <p:nvPr>
            <p:ph type="title"/>
          </p:nvPr>
        </p:nvSpPr>
        <p:spPr>
          <a:xfrm>
            <a:off x="1727200" y="152400"/>
            <a:ext cx="10464800" cy="1143000"/>
          </a:xfrm>
          <a:prstGeom prst="rect">
            <a:avLst/>
          </a:prstGeom>
          <a:noFill/>
          <a:ln>
            <a:noFill/>
          </a:ln>
        </p:spPr>
        <p:txBody>
          <a:bodyPr spcFirstLastPara="1" wrap="square" lIns="91425" tIns="45700" rIns="91425" bIns="45700" anchor="ctr" anchorCtr="0">
            <a:normAutofit/>
          </a:bodyPr>
          <a:lstStyle/>
          <a:p>
            <a:pPr marL="0" lvl="0" indent="0" algn="l" rtl="0">
              <a:lnSpc>
                <a:spcPct val="75000"/>
              </a:lnSpc>
              <a:spcBef>
                <a:spcPts val="0"/>
              </a:spcBef>
              <a:spcAft>
                <a:spcPts val="0"/>
              </a:spcAft>
              <a:buClr>
                <a:srgbClr val="0071CF"/>
              </a:buClr>
              <a:buSzPts val="4000"/>
              <a:buFont typeface="Arial"/>
              <a:buNone/>
            </a:pPr>
            <a:r>
              <a:rPr lang="en-US" sz="4000" b="1">
                <a:solidFill>
                  <a:srgbClr val="0071CF"/>
                </a:solidFill>
              </a:rPr>
              <a:t>Industry Trends</a:t>
            </a:r>
            <a:endParaRPr/>
          </a:p>
        </p:txBody>
      </p:sp>
      <p:cxnSp>
        <p:nvCxnSpPr>
          <p:cNvPr id="794" name="Google Shape;794;p30"/>
          <p:cNvCxnSpPr/>
          <p:nvPr/>
        </p:nvCxnSpPr>
        <p:spPr>
          <a:xfrm flipH="1">
            <a:off x="8972714" y="2819400"/>
            <a:ext cx="704687" cy="381000"/>
          </a:xfrm>
          <a:prstGeom prst="straightConnector1">
            <a:avLst/>
          </a:prstGeom>
          <a:noFill/>
          <a:ln w="19050" cap="flat" cmpd="sng">
            <a:solidFill>
              <a:schemeClr val="accent2"/>
            </a:solidFill>
            <a:prstDash val="solid"/>
            <a:miter lim="800000"/>
            <a:headEnd type="none" w="sm" len="sm"/>
            <a:tailEnd type="triangle" w="med" len="med"/>
          </a:ln>
        </p:spPr>
      </p:cxnSp>
      <p:sp>
        <p:nvSpPr>
          <p:cNvPr id="795" name="Google Shape;795;p30"/>
          <p:cNvSpPr txBox="1"/>
          <p:nvPr/>
        </p:nvSpPr>
        <p:spPr>
          <a:xfrm>
            <a:off x="9547036" y="2388514"/>
            <a:ext cx="88517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entury Gothic"/>
                <a:ea typeface="Century Gothic"/>
                <a:cs typeface="Century Gothic"/>
                <a:sym typeface="Century Gothic"/>
              </a:rPr>
              <a:t>Growth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entury Gothic"/>
                <a:ea typeface="Century Gothic"/>
                <a:cs typeface="Century Gothic"/>
                <a:sym typeface="Century Gothic"/>
              </a:rPr>
              <a:t>Opportunity</a:t>
            </a:r>
            <a:endParaRPr sz="1400" b="0" i="0" u="none" strike="noStrike" cap="none">
              <a:solidFill>
                <a:srgbClr val="000000"/>
              </a:solidFill>
              <a:latin typeface="Arial"/>
              <a:ea typeface="Arial"/>
              <a:cs typeface="Arial"/>
              <a:sym typeface="Arial"/>
            </a:endParaRPr>
          </a:p>
        </p:txBody>
      </p:sp>
      <p:sp>
        <p:nvSpPr>
          <p:cNvPr id="796" name="Google Shape;796;p30"/>
          <p:cNvSpPr/>
          <p:nvPr/>
        </p:nvSpPr>
        <p:spPr>
          <a:xfrm rot="-5400000">
            <a:off x="8259399" y="5693586"/>
            <a:ext cx="815888" cy="255639"/>
          </a:xfrm>
          <a:prstGeom prst="rightArrow">
            <a:avLst>
              <a:gd name="adj1" fmla="val 50000"/>
              <a:gd name="adj2" fmla="val 50000"/>
            </a:avLst>
          </a:prstGeom>
          <a:solidFill>
            <a:schemeClr val="accent1"/>
          </a:solidFill>
          <a:ln w="12700" cap="flat" cmpd="sng">
            <a:solidFill>
              <a:srgbClr val="15187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31"/>
          <p:cNvSpPr txBox="1">
            <a:spLocks noGrp="1"/>
          </p:cNvSpPr>
          <p:nvPr>
            <p:ph type="title"/>
          </p:nvPr>
        </p:nvSpPr>
        <p:spPr>
          <a:xfrm>
            <a:off x="648930" y="629266"/>
            <a:ext cx="3605572" cy="1676603"/>
          </a:xfrm>
          <a:prstGeom prst="rect">
            <a:avLst/>
          </a:prstGeom>
          <a:noFill/>
          <a:ln>
            <a:noFill/>
          </a:ln>
        </p:spPr>
        <p:txBody>
          <a:bodyPr spcFirstLastPara="1" wrap="square" lIns="91425" tIns="45700" rIns="91425" bIns="45700" anchor="ctr" anchorCtr="0">
            <a:normAutofit/>
          </a:bodyPr>
          <a:lstStyle/>
          <a:p>
            <a:pPr marL="0" lvl="0" indent="0" algn="l" rtl="0">
              <a:lnSpc>
                <a:spcPct val="75000"/>
              </a:lnSpc>
              <a:spcBef>
                <a:spcPts val="0"/>
              </a:spcBef>
              <a:spcAft>
                <a:spcPts val="0"/>
              </a:spcAft>
              <a:buClr>
                <a:srgbClr val="0071CF"/>
              </a:buClr>
              <a:buSzPts val="4000"/>
              <a:buFont typeface="Arial"/>
              <a:buNone/>
            </a:pPr>
            <a:r>
              <a:rPr lang="en-US"/>
              <a:t>COVID Pivot</a:t>
            </a:r>
            <a:endParaRPr/>
          </a:p>
        </p:txBody>
      </p:sp>
      <p:sp>
        <p:nvSpPr>
          <p:cNvPr id="802" name="Google Shape;802;p31"/>
          <p:cNvSpPr txBox="1">
            <a:spLocks noGrp="1"/>
          </p:cNvSpPr>
          <p:nvPr>
            <p:ph type="body" idx="1"/>
          </p:nvPr>
        </p:nvSpPr>
        <p:spPr>
          <a:xfrm>
            <a:off x="648931" y="2438401"/>
            <a:ext cx="3605571" cy="3779520"/>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rgbClr val="0071CF"/>
              </a:buClr>
              <a:buSzPts val="1800"/>
              <a:buNone/>
            </a:pPr>
            <a:endParaRPr sz="1800">
              <a:latin typeface="Century Gothic"/>
              <a:ea typeface="Century Gothic"/>
              <a:cs typeface="Century Gothic"/>
              <a:sym typeface="Century Gothic"/>
            </a:endParaRPr>
          </a:p>
        </p:txBody>
      </p:sp>
      <p:pic>
        <p:nvPicPr>
          <p:cNvPr id="803" name="Google Shape;803;p31" descr="A close up of a flower&#10;&#10;Description generated with high confidence"/>
          <p:cNvPicPr preferRelativeResize="0"/>
          <p:nvPr/>
        </p:nvPicPr>
        <p:blipFill rotWithShape="1">
          <a:blip r:embed="rId3" cstate="screen">
            <a:alphaModFix/>
            <a:extLst>
              <a:ext uri="{28A0092B-C50C-407E-A947-70E740481C1C}">
                <a14:useLocalDpi xmlns:a14="http://schemas.microsoft.com/office/drawing/2010/main"/>
              </a:ext>
            </a:extLst>
          </a:blip>
          <a:srcRect b="-2"/>
          <a:stretch/>
        </p:blipFill>
        <p:spPr>
          <a:xfrm>
            <a:off x="5283708" y="722376"/>
            <a:ext cx="6263640" cy="541324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
          <p:cNvSpPr txBox="1">
            <a:spLocks noGrp="1"/>
          </p:cNvSpPr>
          <p:nvPr>
            <p:ph type="body" idx="1"/>
          </p:nvPr>
        </p:nvSpPr>
        <p:spPr>
          <a:xfrm>
            <a:off x="749300" y="1538505"/>
            <a:ext cx="10515600" cy="1344395"/>
          </a:xfrm>
          <a:prstGeom prst="rect">
            <a:avLst/>
          </a:prstGeom>
          <a:noFill/>
          <a:ln>
            <a:noFill/>
          </a:ln>
        </p:spPr>
        <p:txBody>
          <a:bodyPr spcFirstLastPara="1" wrap="square" lIns="0" tIns="0" rIns="0" bIns="0" anchor="t" anchorCtr="0">
            <a:normAutofit/>
          </a:bodyPr>
          <a:lstStyle/>
          <a:p>
            <a:pPr marL="0" lvl="0" indent="0" algn="l" rtl="0">
              <a:lnSpc>
                <a:spcPct val="130000"/>
              </a:lnSpc>
              <a:spcBef>
                <a:spcPts val="0"/>
              </a:spcBef>
              <a:spcAft>
                <a:spcPts val="0"/>
              </a:spcAft>
              <a:buClr>
                <a:schemeClr val="dk1"/>
              </a:buClr>
              <a:buSzPts val="1615"/>
              <a:buNone/>
            </a:pPr>
            <a:r>
              <a:rPr lang="en-US" sz="1615" b="1" i="1" u="sng">
                <a:latin typeface="Century Gothic"/>
                <a:ea typeface="Century Gothic"/>
                <a:cs typeface="Century Gothic"/>
                <a:sym typeface="Century Gothic"/>
              </a:rPr>
              <a:t>Ransomware</a:t>
            </a:r>
            <a:r>
              <a:rPr lang="en-US" sz="1615" b="1" i="1">
                <a:latin typeface="Century Gothic"/>
                <a:ea typeface="Century Gothic"/>
                <a:cs typeface="Century Gothic"/>
                <a:sym typeface="Century Gothic"/>
              </a:rPr>
              <a:t>……..”Computer systems for UHS ( 400 facilities ) began to fail over the weekend, with some hospitals forced to return to documenting patient information with pen and paper, according to reporting by NBC News, which called it "potentially the largest in U.S. history</a:t>
            </a:r>
            <a:r>
              <a:rPr lang="en-US" sz="1520" b="1" i="1">
                <a:latin typeface="Century Gothic"/>
                <a:ea typeface="Century Gothic"/>
                <a:cs typeface="Century Gothic"/>
                <a:sym typeface="Century Gothic"/>
              </a:rPr>
              <a:t>.“   </a:t>
            </a:r>
            <a:r>
              <a:rPr lang="en-US" sz="1520" b="1" i="1"/>
              <a:t>-  </a:t>
            </a:r>
            <a:r>
              <a:rPr lang="en-US" sz="1615">
                <a:latin typeface="Century Gothic"/>
                <a:ea typeface="Century Gothic"/>
                <a:cs typeface="Century Gothic"/>
                <a:sym typeface="Century Gothic"/>
              </a:rPr>
              <a:t>Healthcare IT News -  Oct 2020</a:t>
            </a:r>
            <a:endParaRPr/>
          </a:p>
        </p:txBody>
      </p:sp>
      <p:sp>
        <p:nvSpPr>
          <p:cNvPr id="421" name="Google Shape;421;p6"/>
          <p:cNvSpPr/>
          <p:nvPr/>
        </p:nvSpPr>
        <p:spPr>
          <a:xfrm>
            <a:off x="647700" y="3125430"/>
            <a:ext cx="1051560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1" u="sng" strike="noStrike" cap="none">
                <a:solidFill>
                  <a:srgbClr val="333333"/>
                </a:solidFill>
                <a:latin typeface="Century Gothic"/>
                <a:ea typeface="Century Gothic"/>
                <a:cs typeface="Century Gothic"/>
                <a:sym typeface="Century Gothic"/>
              </a:rPr>
              <a:t>Digital Transformation</a:t>
            </a:r>
            <a:r>
              <a:rPr lang="en-US" sz="2400" b="1" i="1" u="none" strike="noStrike" cap="none">
                <a:solidFill>
                  <a:srgbClr val="333333"/>
                </a:solidFill>
                <a:latin typeface="Century Gothic"/>
                <a:ea typeface="Century Gothic"/>
                <a:cs typeface="Century Gothic"/>
                <a:sym typeface="Century Gothic"/>
              </a:rPr>
              <a:t>…… “Healthcare needs to accelerate its transformation into digital, real time business that will bring sweeping change to the way healthcare is delivered”  -  </a:t>
            </a:r>
            <a:r>
              <a:rPr lang="en-US" sz="2400" b="0" i="1" u="none" strike="noStrike" cap="none">
                <a:solidFill>
                  <a:srgbClr val="333333"/>
                </a:solidFill>
                <a:latin typeface="Century Gothic"/>
                <a:ea typeface="Century Gothic"/>
                <a:cs typeface="Century Gothic"/>
                <a:sym typeface="Century Gothic"/>
              </a:rPr>
              <a:t>Gartner – Dec 2019</a:t>
            </a:r>
            <a:endParaRPr sz="2400" b="0" i="1" u="none" strike="noStrike" cap="none">
              <a:solidFill>
                <a:schemeClr val="dk1"/>
              </a:solidFill>
              <a:latin typeface="Century Gothic"/>
              <a:ea typeface="Century Gothic"/>
              <a:cs typeface="Century Gothic"/>
              <a:sym typeface="Century Gothic"/>
            </a:endParaRPr>
          </a:p>
        </p:txBody>
      </p:sp>
      <p:sp>
        <p:nvSpPr>
          <p:cNvPr id="422" name="Google Shape;422;p6"/>
          <p:cNvSpPr txBox="1"/>
          <p:nvPr/>
        </p:nvSpPr>
        <p:spPr>
          <a:xfrm>
            <a:off x="1727200" y="711200"/>
            <a:ext cx="9100500" cy="58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3F3F3F"/>
                </a:solidFill>
                <a:latin typeface="Century Gothic"/>
                <a:ea typeface="Century Gothic"/>
                <a:cs typeface="Century Gothic"/>
                <a:sym typeface="Century Gothic"/>
              </a:rPr>
              <a:t>Telehealth during COVID-19 and beyond….</a:t>
            </a:r>
            <a:endParaRPr sz="1400" b="0" i="0" u="none" strike="noStrike" cap="none">
              <a:solidFill>
                <a:srgbClr val="000000"/>
              </a:solidFill>
              <a:latin typeface="Arial"/>
              <a:ea typeface="Arial"/>
              <a:cs typeface="Arial"/>
              <a:sym typeface="Arial"/>
            </a:endParaRPr>
          </a:p>
        </p:txBody>
      </p:sp>
      <p:sp>
        <p:nvSpPr>
          <p:cNvPr id="423" name="Google Shape;423;p6"/>
          <p:cNvSpPr txBox="1"/>
          <p:nvPr/>
        </p:nvSpPr>
        <p:spPr>
          <a:xfrm>
            <a:off x="1600200" y="4673025"/>
            <a:ext cx="8611716"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3F3F3F"/>
                </a:solidFill>
                <a:latin typeface="Century Gothic"/>
                <a:ea typeface="Century Gothic"/>
                <a:cs typeface="Century Gothic"/>
                <a:sym typeface="Century Gothic"/>
              </a:rPr>
              <a:t>Healthcare demands IT Resilience…..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1 – Always on experience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3F3F3F"/>
                </a:solidFill>
                <a:latin typeface="Century Gothic"/>
                <a:ea typeface="Century Gothic"/>
                <a:cs typeface="Century Gothic"/>
                <a:sym typeface="Century Gothic"/>
              </a:rPr>
              <a:t>2 – Move your data …. Where you want to … when you want to</a:t>
            </a:r>
            <a:r>
              <a:rPr lang="en-US" sz="3200" b="0" i="0" u="none" strike="noStrike" cap="none">
                <a:solidFill>
                  <a:srgbClr val="3F3F3F"/>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grpSp>
        <p:nvGrpSpPr>
          <p:cNvPr id="808" name="Google Shape;808;p32"/>
          <p:cNvGrpSpPr/>
          <p:nvPr/>
        </p:nvGrpSpPr>
        <p:grpSpPr>
          <a:xfrm>
            <a:off x="608025" y="2357736"/>
            <a:ext cx="10872762" cy="3287114"/>
            <a:chOff x="3187" y="532111"/>
            <a:chExt cx="10872762" cy="3287114"/>
          </a:xfrm>
        </p:grpSpPr>
        <p:sp>
          <p:nvSpPr>
            <p:cNvPr id="809" name="Google Shape;809;p32"/>
            <p:cNvSpPr/>
            <p:nvPr/>
          </p:nvSpPr>
          <p:spPr>
            <a:xfrm>
              <a:off x="3187" y="532111"/>
              <a:ext cx="2528549" cy="1517129"/>
            </a:xfrm>
            <a:prstGeom prst="rect">
              <a:avLst/>
            </a:prstGeom>
            <a:solidFill>
              <a:srgbClr val="54C0E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32"/>
            <p:cNvSpPr txBox="1"/>
            <p:nvPr/>
          </p:nvSpPr>
          <p:spPr>
            <a:xfrm>
              <a:off x="3187" y="532111"/>
              <a:ext cx="2528549" cy="1517129"/>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chemeClr val="lt1"/>
                </a:buClr>
                <a:buSzPts val="2600"/>
                <a:buFont typeface="Century Gothic"/>
                <a:buNone/>
              </a:pPr>
              <a:r>
                <a:rPr lang="en-US" sz="2600" b="0" i="0" u="none" strike="noStrike" cap="none">
                  <a:solidFill>
                    <a:schemeClr val="lt1"/>
                  </a:solidFill>
                  <a:latin typeface="Century Gothic"/>
                  <a:ea typeface="Century Gothic"/>
                  <a:cs typeface="Century Gothic"/>
                  <a:sym typeface="Century Gothic"/>
                </a:rPr>
                <a:t>Expand PCP and Specialty Use</a:t>
              </a:r>
              <a:endParaRPr sz="1400" b="0" i="0" u="none" strike="noStrike" cap="none">
                <a:solidFill>
                  <a:srgbClr val="000000"/>
                </a:solidFill>
                <a:latin typeface="Arial"/>
                <a:ea typeface="Arial"/>
                <a:cs typeface="Arial"/>
                <a:sym typeface="Arial"/>
              </a:endParaRPr>
            </a:p>
          </p:txBody>
        </p:sp>
        <p:sp>
          <p:nvSpPr>
            <p:cNvPr id="811" name="Google Shape;811;p32"/>
            <p:cNvSpPr/>
            <p:nvPr/>
          </p:nvSpPr>
          <p:spPr>
            <a:xfrm>
              <a:off x="2784591" y="532111"/>
              <a:ext cx="2528549" cy="1517129"/>
            </a:xfrm>
            <a:prstGeom prst="rect">
              <a:avLst/>
            </a:prstGeom>
            <a:solidFill>
              <a:srgbClr val="54EBC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32"/>
            <p:cNvSpPr txBox="1"/>
            <p:nvPr/>
          </p:nvSpPr>
          <p:spPr>
            <a:xfrm>
              <a:off x="2784591" y="532111"/>
              <a:ext cx="2528549" cy="1517129"/>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chemeClr val="lt1"/>
                </a:buClr>
                <a:buSzPts val="2600"/>
                <a:buFont typeface="Century Gothic"/>
                <a:buNone/>
              </a:pPr>
              <a:r>
                <a:rPr lang="en-US" sz="2600" b="0" i="0" u="none" strike="noStrike" cap="none">
                  <a:solidFill>
                    <a:schemeClr val="lt1"/>
                  </a:solidFill>
                  <a:latin typeface="Century Gothic"/>
                  <a:ea typeface="Century Gothic"/>
                  <a:cs typeface="Century Gothic"/>
                  <a:sym typeface="Century Gothic"/>
                </a:rPr>
                <a:t>COVID-19 Team Screening</a:t>
              </a:r>
              <a:endParaRPr sz="1400" b="0" i="0" u="none" strike="noStrike" cap="none">
                <a:solidFill>
                  <a:srgbClr val="000000"/>
                </a:solidFill>
                <a:latin typeface="Arial"/>
                <a:ea typeface="Arial"/>
                <a:cs typeface="Arial"/>
                <a:sym typeface="Arial"/>
              </a:endParaRPr>
            </a:p>
          </p:txBody>
        </p:sp>
        <p:sp>
          <p:nvSpPr>
            <p:cNvPr id="813" name="Google Shape;813;p32"/>
            <p:cNvSpPr/>
            <p:nvPr/>
          </p:nvSpPr>
          <p:spPr>
            <a:xfrm>
              <a:off x="5565995" y="532111"/>
              <a:ext cx="2528549" cy="1517129"/>
            </a:xfrm>
            <a:prstGeom prst="rect">
              <a:avLst/>
            </a:prstGeom>
            <a:solidFill>
              <a:srgbClr val="54EE8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32"/>
            <p:cNvSpPr txBox="1"/>
            <p:nvPr/>
          </p:nvSpPr>
          <p:spPr>
            <a:xfrm>
              <a:off x="5565995" y="532111"/>
              <a:ext cx="2528549" cy="1517129"/>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chemeClr val="lt1"/>
                </a:buClr>
                <a:buSzPts val="2600"/>
                <a:buFont typeface="Century Gothic"/>
                <a:buNone/>
              </a:pPr>
              <a:r>
                <a:rPr lang="en-US" sz="2600" b="0" i="0" u="none" strike="noStrike" cap="none">
                  <a:solidFill>
                    <a:schemeClr val="lt1"/>
                  </a:solidFill>
                  <a:latin typeface="Century Gothic"/>
                  <a:ea typeface="Century Gothic"/>
                  <a:cs typeface="Century Gothic"/>
                  <a:sym typeface="Century Gothic"/>
                </a:rPr>
                <a:t>ED Reg. Negative Pressure Room</a:t>
              </a:r>
              <a:endParaRPr sz="1400" b="0" i="0" u="none" strike="noStrike" cap="none">
                <a:solidFill>
                  <a:srgbClr val="000000"/>
                </a:solidFill>
                <a:latin typeface="Arial"/>
                <a:ea typeface="Arial"/>
                <a:cs typeface="Arial"/>
                <a:sym typeface="Arial"/>
              </a:endParaRPr>
            </a:p>
          </p:txBody>
        </p:sp>
        <p:sp>
          <p:nvSpPr>
            <p:cNvPr id="815" name="Google Shape;815;p32"/>
            <p:cNvSpPr/>
            <p:nvPr/>
          </p:nvSpPr>
          <p:spPr>
            <a:xfrm>
              <a:off x="8347400" y="532111"/>
              <a:ext cx="2528549" cy="1517129"/>
            </a:xfrm>
            <a:prstGeom prst="rect">
              <a:avLst/>
            </a:prstGeom>
            <a:solidFill>
              <a:srgbClr val="69F15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32"/>
            <p:cNvSpPr txBox="1"/>
            <p:nvPr/>
          </p:nvSpPr>
          <p:spPr>
            <a:xfrm>
              <a:off x="8347400" y="532111"/>
              <a:ext cx="2528549" cy="1517129"/>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chemeClr val="lt1"/>
                </a:buClr>
                <a:buSzPts val="2600"/>
                <a:buFont typeface="Century Gothic"/>
                <a:buNone/>
              </a:pPr>
              <a:r>
                <a:rPr lang="en-US" sz="2600" b="0" i="0" u="none" strike="noStrike" cap="none">
                  <a:solidFill>
                    <a:schemeClr val="lt1"/>
                  </a:solidFill>
                  <a:latin typeface="Century Gothic"/>
                  <a:ea typeface="Century Gothic"/>
                  <a:cs typeface="Century Gothic"/>
                  <a:sym typeface="Century Gothic"/>
                </a:rPr>
                <a:t>ICU Support</a:t>
              </a:r>
              <a:endParaRPr sz="1400" b="0" i="0" u="none" strike="noStrike" cap="none">
                <a:solidFill>
                  <a:srgbClr val="000000"/>
                </a:solidFill>
                <a:latin typeface="Arial"/>
                <a:ea typeface="Arial"/>
                <a:cs typeface="Arial"/>
                <a:sym typeface="Arial"/>
              </a:endParaRPr>
            </a:p>
          </p:txBody>
        </p:sp>
        <p:sp>
          <p:nvSpPr>
            <p:cNvPr id="817" name="Google Shape;817;p32"/>
            <p:cNvSpPr/>
            <p:nvPr/>
          </p:nvSpPr>
          <p:spPr>
            <a:xfrm>
              <a:off x="3187" y="2302096"/>
              <a:ext cx="2528549" cy="1517129"/>
            </a:xfrm>
            <a:prstGeom prst="rect">
              <a:avLst/>
            </a:prstGeom>
            <a:solidFill>
              <a:srgbClr val="B5F45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32"/>
            <p:cNvSpPr txBox="1"/>
            <p:nvPr/>
          </p:nvSpPr>
          <p:spPr>
            <a:xfrm>
              <a:off x="3187" y="2302096"/>
              <a:ext cx="2528549" cy="1517129"/>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chemeClr val="lt1"/>
                </a:buClr>
                <a:buSzPts val="2600"/>
                <a:buFont typeface="Century Gothic"/>
                <a:buNone/>
              </a:pPr>
              <a:r>
                <a:rPr lang="en-US" sz="2600" b="0" i="0" u="none" strike="noStrike" cap="none">
                  <a:solidFill>
                    <a:schemeClr val="lt1"/>
                  </a:solidFill>
                  <a:latin typeface="Century Gothic"/>
                  <a:ea typeface="Century Gothic"/>
                  <a:cs typeface="Century Gothic"/>
                  <a:sym typeface="Century Gothic"/>
                </a:rPr>
                <a:t>One on One Counseling – Pop Health</a:t>
              </a:r>
              <a:endParaRPr sz="1400" b="0" i="0" u="none" strike="noStrike" cap="none">
                <a:solidFill>
                  <a:srgbClr val="000000"/>
                </a:solidFill>
                <a:latin typeface="Arial"/>
                <a:ea typeface="Arial"/>
                <a:cs typeface="Arial"/>
                <a:sym typeface="Arial"/>
              </a:endParaRPr>
            </a:p>
          </p:txBody>
        </p:sp>
        <p:sp>
          <p:nvSpPr>
            <p:cNvPr id="819" name="Google Shape;819;p32"/>
            <p:cNvSpPr/>
            <p:nvPr/>
          </p:nvSpPr>
          <p:spPr>
            <a:xfrm>
              <a:off x="2784591" y="2302096"/>
              <a:ext cx="2528549" cy="1517129"/>
            </a:xfrm>
            <a:prstGeom prst="rect">
              <a:avLst/>
            </a:prstGeom>
            <a:solidFill>
              <a:srgbClr val="F7ED5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0" name="Google Shape;820;p32"/>
            <p:cNvSpPr txBox="1"/>
            <p:nvPr/>
          </p:nvSpPr>
          <p:spPr>
            <a:xfrm>
              <a:off x="2784591" y="2302096"/>
              <a:ext cx="2528549" cy="1517129"/>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chemeClr val="lt1"/>
                </a:buClr>
                <a:buSzPts val="2600"/>
                <a:buFont typeface="Century Gothic"/>
                <a:buNone/>
              </a:pPr>
              <a:r>
                <a:rPr lang="en-US" sz="2600" b="0" i="0" u="none" strike="noStrike" cap="none">
                  <a:solidFill>
                    <a:schemeClr val="lt1"/>
                  </a:solidFill>
                  <a:latin typeface="Century Gothic"/>
                  <a:ea typeface="Century Gothic"/>
                  <a:cs typeface="Century Gothic"/>
                  <a:sym typeface="Century Gothic"/>
                </a:rPr>
                <a:t>Mobile Clinic</a:t>
              </a:r>
              <a:endParaRPr sz="1400" b="0" i="0" u="none" strike="noStrike" cap="none">
                <a:solidFill>
                  <a:srgbClr val="000000"/>
                </a:solidFill>
                <a:latin typeface="Arial"/>
                <a:ea typeface="Arial"/>
                <a:cs typeface="Arial"/>
                <a:sym typeface="Arial"/>
              </a:endParaRPr>
            </a:p>
          </p:txBody>
        </p:sp>
        <p:sp>
          <p:nvSpPr>
            <p:cNvPr id="821" name="Google Shape;821;p32"/>
            <p:cNvSpPr/>
            <p:nvPr/>
          </p:nvSpPr>
          <p:spPr>
            <a:xfrm>
              <a:off x="5565995" y="2302096"/>
              <a:ext cx="2528549" cy="1517129"/>
            </a:xfrm>
            <a:prstGeom prst="rect">
              <a:avLst/>
            </a:prstGeom>
            <a:solidFill>
              <a:srgbClr val="FAA35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32"/>
            <p:cNvSpPr txBox="1"/>
            <p:nvPr/>
          </p:nvSpPr>
          <p:spPr>
            <a:xfrm>
              <a:off x="5565995" y="2302096"/>
              <a:ext cx="2528549" cy="1517129"/>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chemeClr val="lt1"/>
                </a:buClr>
                <a:buSzPts val="2600"/>
                <a:buFont typeface="Century Gothic"/>
                <a:buNone/>
              </a:pPr>
              <a:r>
                <a:rPr lang="en-US" sz="2600" b="0" i="0" u="none" strike="noStrike" cap="none">
                  <a:solidFill>
                    <a:schemeClr val="lt1"/>
                  </a:solidFill>
                  <a:latin typeface="Century Gothic"/>
                  <a:ea typeface="Century Gothic"/>
                  <a:cs typeface="Century Gothic"/>
                  <a:sym typeface="Century Gothic"/>
                </a:rPr>
                <a:t>Inpatient Behavioral Health </a:t>
              </a:r>
              <a:endParaRPr sz="1400" b="0" i="0" u="none" strike="noStrike" cap="none">
                <a:solidFill>
                  <a:srgbClr val="000000"/>
                </a:solidFill>
                <a:latin typeface="Arial"/>
                <a:ea typeface="Arial"/>
                <a:cs typeface="Arial"/>
                <a:sym typeface="Arial"/>
              </a:endParaRPr>
            </a:p>
          </p:txBody>
        </p:sp>
        <p:sp>
          <p:nvSpPr>
            <p:cNvPr id="823" name="Google Shape;823;p32"/>
            <p:cNvSpPr/>
            <p:nvPr/>
          </p:nvSpPr>
          <p:spPr>
            <a:xfrm>
              <a:off x="8347400" y="2302096"/>
              <a:ext cx="2528549" cy="1517129"/>
            </a:xfrm>
            <a:prstGeom prst="rect">
              <a:avLst/>
            </a:prstGeom>
            <a:solidFill>
              <a:srgbClr val="FE575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32"/>
            <p:cNvSpPr txBox="1"/>
            <p:nvPr/>
          </p:nvSpPr>
          <p:spPr>
            <a:xfrm>
              <a:off x="8347400" y="2302096"/>
              <a:ext cx="2528549" cy="1517129"/>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chemeClr val="lt1"/>
                </a:buClr>
                <a:buSzPts val="2600"/>
                <a:buFont typeface="Century Gothic"/>
                <a:buNone/>
              </a:pPr>
              <a:r>
                <a:rPr lang="en-US" sz="2600" b="0" i="0" u="none" strike="noStrike" cap="none">
                  <a:solidFill>
                    <a:schemeClr val="lt1"/>
                  </a:solidFill>
                  <a:latin typeface="Century Gothic"/>
                  <a:ea typeface="Century Gothic"/>
                  <a:cs typeface="Century Gothic"/>
                  <a:sym typeface="Century Gothic"/>
                </a:rPr>
                <a:t>Pastoral Care Visits</a:t>
              </a:r>
              <a:endParaRPr sz="1400" b="0" i="0" u="none" strike="noStrike" cap="none">
                <a:solidFill>
                  <a:srgbClr val="000000"/>
                </a:solidFill>
                <a:latin typeface="Arial"/>
                <a:ea typeface="Arial"/>
                <a:cs typeface="Arial"/>
                <a:sym typeface="Arial"/>
              </a:endParaRPr>
            </a:p>
          </p:txBody>
        </p:sp>
      </p:grpSp>
      <p:sp>
        <p:nvSpPr>
          <p:cNvPr id="825" name="Google Shape;825;p32"/>
          <p:cNvSpPr txBox="1">
            <a:spLocks noGrp="1"/>
          </p:cNvSpPr>
          <p:nvPr>
            <p:ph type="title"/>
          </p:nvPr>
        </p:nvSpPr>
        <p:spPr>
          <a:xfrm>
            <a:off x="605118" y="365125"/>
            <a:ext cx="10878689" cy="1325563"/>
          </a:xfrm>
          <a:prstGeom prst="rect">
            <a:avLst/>
          </a:prstGeom>
          <a:noFill/>
          <a:ln>
            <a:noFill/>
          </a:ln>
        </p:spPr>
        <p:txBody>
          <a:bodyPr spcFirstLastPara="1" wrap="square" lIns="91425" tIns="45700" rIns="91425" bIns="45700" anchor="ctr" anchorCtr="0">
            <a:normAutofit/>
          </a:bodyPr>
          <a:lstStyle/>
          <a:p>
            <a:pPr marL="0" lvl="0" indent="0" algn="l" rtl="0">
              <a:lnSpc>
                <a:spcPct val="75000"/>
              </a:lnSpc>
              <a:spcBef>
                <a:spcPts val="0"/>
              </a:spcBef>
              <a:spcAft>
                <a:spcPts val="0"/>
              </a:spcAft>
              <a:buClr>
                <a:srgbClr val="0071CF"/>
              </a:buClr>
              <a:buSzPts val="4400"/>
              <a:buFont typeface="Arial"/>
              <a:buNone/>
            </a:pPr>
            <a:r>
              <a:rPr lang="en-US" sz="4400"/>
              <a:t>New COVID Period Use Cases</a:t>
            </a:r>
            <a:br>
              <a:rPr lang="en-US" sz="4400">
                <a:solidFill>
                  <a:schemeClr val="dk1"/>
                </a:solidFill>
                <a:latin typeface="Century Gothic"/>
                <a:ea typeface="Century Gothic"/>
                <a:cs typeface="Century Gothic"/>
                <a:sym typeface="Century Gothic"/>
              </a:rPr>
            </a:br>
            <a:endParaRPr sz="4400">
              <a:solidFill>
                <a:schemeClr val="dk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p33"/>
          <p:cNvPicPr preferRelativeResize="0"/>
          <p:nvPr/>
        </p:nvPicPr>
        <p:blipFill rotWithShape="1">
          <a:blip r:embed="rId3">
            <a:alphaModFix/>
          </a:blip>
          <a:srcRect/>
          <a:stretch/>
        </p:blipFill>
        <p:spPr>
          <a:xfrm>
            <a:off x="1904049" y="1555844"/>
            <a:ext cx="8280826" cy="4407126"/>
          </a:xfrm>
          <a:prstGeom prst="rect">
            <a:avLst/>
          </a:prstGeom>
          <a:noFill/>
          <a:ln>
            <a:noFill/>
          </a:ln>
        </p:spPr>
      </p:pic>
      <p:sp>
        <p:nvSpPr>
          <p:cNvPr id="832" name="Google Shape;832;p33"/>
          <p:cNvSpPr txBox="1">
            <a:spLocks noGrp="1"/>
          </p:cNvSpPr>
          <p:nvPr>
            <p:ph type="title"/>
          </p:nvPr>
        </p:nvSpPr>
        <p:spPr>
          <a:xfrm>
            <a:off x="605118" y="345460"/>
            <a:ext cx="10878689" cy="1325563"/>
          </a:xfrm>
          <a:prstGeom prst="rect">
            <a:avLst/>
          </a:prstGeom>
          <a:noFill/>
          <a:ln>
            <a:noFill/>
          </a:ln>
        </p:spPr>
        <p:txBody>
          <a:bodyPr spcFirstLastPara="1" wrap="square" lIns="0" tIns="0" rIns="0" bIns="0" anchor="b" anchorCtr="0">
            <a:noAutofit/>
          </a:bodyPr>
          <a:lstStyle/>
          <a:p>
            <a:pPr marL="0" lvl="0" indent="0" algn="l" rtl="0">
              <a:lnSpc>
                <a:spcPct val="75000"/>
              </a:lnSpc>
              <a:spcBef>
                <a:spcPts val="0"/>
              </a:spcBef>
              <a:spcAft>
                <a:spcPts val="0"/>
              </a:spcAft>
              <a:buClr>
                <a:srgbClr val="0071CF"/>
              </a:buClr>
              <a:buSzPts val="4000"/>
              <a:buFont typeface="Arial"/>
              <a:buNone/>
            </a:pPr>
            <a:r>
              <a:rPr lang="en-US"/>
              <a:t>Virtual Care: From Zero to 60 in Warp-Speed </a:t>
            </a:r>
            <a:br>
              <a:rPr lang="en-US"/>
            </a:br>
            <a:endParaRPr/>
          </a:p>
        </p:txBody>
      </p:sp>
      <p:cxnSp>
        <p:nvCxnSpPr>
          <p:cNvPr id="833" name="Google Shape;833;p33"/>
          <p:cNvCxnSpPr/>
          <p:nvPr/>
        </p:nvCxnSpPr>
        <p:spPr>
          <a:xfrm rot="10800000" flipH="1">
            <a:off x="2605548" y="3136491"/>
            <a:ext cx="698090" cy="1091381"/>
          </a:xfrm>
          <a:prstGeom prst="straightConnector1">
            <a:avLst/>
          </a:prstGeom>
          <a:noFill/>
          <a:ln w="19050" cap="flat" cmpd="sng">
            <a:solidFill>
              <a:srgbClr val="FF0000"/>
            </a:solidFill>
            <a:prstDash val="solid"/>
            <a:miter lim="800000"/>
            <a:headEnd type="none" w="sm" len="sm"/>
            <a:tailEnd type="triangle" w="med" len="med"/>
          </a:ln>
        </p:spPr>
      </p:cxnSp>
      <p:sp>
        <p:nvSpPr>
          <p:cNvPr id="834" name="Google Shape;834;p33"/>
          <p:cNvSpPr txBox="1"/>
          <p:nvPr/>
        </p:nvSpPr>
        <p:spPr>
          <a:xfrm>
            <a:off x="6988789" y="2643627"/>
            <a:ext cx="225702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1" u="none" strike="noStrike" cap="none">
                <a:solidFill>
                  <a:srgbClr val="FF0000"/>
                </a:solidFill>
                <a:latin typeface="Century Gothic"/>
                <a:ea typeface="Century Gothic"/>
                <a:cs typeface="Century Gothic"/>
                <a:sym typeface="Century Gothic"/>
              </a:rPr>
              <a:t>Patient Survey Rating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1" u="none" strike="noStrike" cap="none">
                <a:solidFill>
                  <a:srgbClr val="FF0000"/>
                </a:solidFill>
                <a:latin typeface="Century Gothic"/>
                <a:ea typeface="Century Gothic"/>
                <a:cs typeface="Century Gothic"/>
                <a:sym typeface="Century Gothic"/>
              </a:rPr>
              <a:t>4.5 out of 5</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34"/>
          <p:cNvSpPr txBox="1">
            <a:spLocks noGrp="1"/>
          </p:cNvSpPr>
          <p:nvPr>
            <p:ph type="title"/>
          </p:nvPr>
        </p:nvSpPr>
        <p:spPr>
          <a:xfrm>
            <a:off x="8194400" y="668594"/>
            <a:ext cx="3377183" cy="2402189"/>
          </a:xfrm>
          <a:prstGeom prst="rect">
            <a:avLst/>
          </a:prstGeom>
          <a:noFill/>
          <a:ln>
            <a:noFill/>
          </a:ln>
        </p:spPr>
        <p:txBody>
          <a:bodyPr spcFirstLastPara="1" wrap="square" lIns="91425" tIns="45700" rIns="91425" bIns="45700" anchor="b" anchorCtr="0">
            <a:normAutofit/>
          </a:bodyPr>
          <a:lstStyle/>
          <a:p>
            <a:pPr marL="0" lvl="0" indent="0" algn="l" rtl="0">
              <a:lnSpc>
                <a:spcPct val="75000"/>
              </a:lnSpc>
              <a:spcBef>
                <a:spcPts val="0"/>
              </a:spcBef>
              <a:spcAft>
                <a:spcPts val="0"/>
              </a:spcAft>
              <a:buClr>
                <a:srgbClr val="0071CF"/>
              </a:buClr>
              <a:buSzPts val="4000"/>
              <a:buFont typeface="Arial"/>
              <a:buNone/>
            </a:pPr>
            <a:r>
              <a:rPr lang="en-US"/>
              <a:t>Patient and Physician Satisfaction</a:t>
            </a:r>
            <a:endParaRPr/>
          </a:p>
        </p:txBody>
      </p:sp>
      <p:pic>
        <p:nvPicPr>
          <p:cNvPr id="840" name="Google Shape;840;p34"/>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20" y="10"/>
            <a:ext cx="7534636" cy="68579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35"/>
          <p:cNvSpPr txBox="1">
            <a:spLocks noGrp="1"/>
          </p:cNvSpPr>
          <p:nvPr>
            <p:ph type="body" idx="1"/>
          </p:nvPr>
        </p:nvSpPr>
        <p:spPr>
          <a:xfrm>
            <a:off x="605118" y="2030819"/>
            <a:ext cx="10878689" cy="4146144"/>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SzPts val="2500"/>
              <a:buNone/>
            </a:pPr>
            <a:r>
              <a:rPr lang="en-US"/>
              <a:t>Reimbursement for Telehealth  </a:t>
            </a:r>
            <a:endParaRPr/>
          </a:p>
          <a:p>
            <a:pPr marL="0" lvl="0" indent="0" algn="l" rtl="0">
              <a:lnSpc>
                <a:spcPct val="150000"/>
              </a:lnSpc>
              <a:spcBef>
                <a:spcPts val="1800"/>
              </a:spcBef>
              <a:spcAft>
                <a:spcPts val="0"/>
              </a:spcAft>
              <a:buSzPts val="2500"/>
              <a:buNone/>
            </a:pPr>
            <a:r>
              <a:rPr lang="en-US"/>
              <a:t>OCR relaxed HIPAA enforcement</a:t>
            </a:r>
            <a:endParaRPr/>
          </a:p>
          <a:p>
            <a:pPr marL="0" lvl="0" indent="0" algn="l" rtl="0">
              <a:lnSpc>
                <a:spcPct val="150000"/>
              </a:lnSpc>
              <a:spcBef>
                <a:spcPts val="1800"/>
              </a:spcBef>
              <a:spcAft>
                <a:spcPts val="0"/>
              </a:spcAft>
              <a:buSzPts val="2500"/>
              <a:buNone/>
            </a:pPr>
            <a:r>
              <a:rPr lang="en-US"/>
              <a:t>Protections from misdiagnosis </a:t>
            </a:r>
            <a:endParaRPr/>
          </a:p>
          <a:p>
            <a:pPr marL="0" lvl="0" indent="0" algn="l" rtl="0">
              <a:lnSpc>
                <a:spcPct val="150000"/>
              </a:lnSpc>
              <a:spcBef>
                <a:spcPts val="1800"/>
              </a:spcBef>
              <a:spcAft>
                <a:spcPts val="0"/>
              </a:spcAft>
              <a:buSzPts val="2500"/>
              <a:buNone/>
            </a:pPr>
            <a:r>
              <a:rPr lang="en-US"/>
              <a:t>Ability to practices across state lines</a:t>
            </a:r>
            <a:endParaRPr/>
          </a:p>
          <a:p>
            <a:pPr marL="0" lvl="0" indent="0" algn="l" rtl="0">
              <a:lnSpc>
                <a:spcPct val="150000"/>
              </a:lnSpc>
              <a:spcBef>
                <a:spcPts val="1800"/>
              </a:spcBef>
              <a:spcAft>
                <a:spcPts val="0"/>
              </a:spcAft>
              <a:buSzPts val="2500"/>
              <a:buNone/>
            </a:pPr>
            <a:r>
              <a:rPr lang="en-US"/>
              <a:t>Patient compliance with visits  </a:t>
            </a:r>
            <a:endParaRPr/>
          </a:p>
          <a:p>
            <a:pPr marL="0" lvl="0" indent="0" algn="l" rtl="0">
              <a:lnSpc>
                <a:spcPct val="150000"/>
              </a:lnSpc>
              <a:spcBef>
                <a:spcPts val="1800"/>
              </a:spcBef>
              <a:spcAft>
                <a:spcPts val="0"/>
              </a:spcAft>
              <a:buSzPts val="2500"/>
              <a:buNone/>
            </a:pPr>
            <a:endParaRPr/>
          </a:p>
          <a:p>
            <a:pPr marL="0" lvl="0" indent="0" algn="l" rtl="0">
              <a:lnSpc>
                <a:spcPct val="150000"/>
              </a:lnSpc>
              <a:spcBef>
                <a:spcPts val="1800"/>
              </a:spcBef>
              <a:spcAft>
                <a:spcPts val="0"/>
              </a:spcAft>
              <a:buSzPts val="2500"/>
              <a:buNone/>
            </a:pPr>
            <a:endParaRPr/>
          </a:p>
        </p:txBody>
      </p:sp>
      <p:sp>
        <p:nvSpPr>
          <p:cNvPr id="846" name="Google Shape;846;p35"/>
          <p:cNvSpPr txBox="1">
            <a:spLocks noGrp="1"/>
          </p:cNvSpPr>
          <p:nvPr>
            <p:ph type="title"/>
          </p:nvPr>
        </p:nvSpPr>
        <p:spPr>
          <a:xfrm>
            <a:off x="605118" y="365125"/>
            <a:ext cx="10878689" cy="1325563"/>
          </a:xfrm>
          <a:prstGeom prst="rect">
            <a:avLst/>
          </a:prstGeom>
          <a:noFill/>
          <a:ln>
            <a:noFill/>
          </a:ln>
        </p:spPr>
        <p:txBody>
          <a:bodyPr spcFirstLastPara="1" wrap="square" lIns="0" tIns="0" rIns="0" bIns="0" anchor="b" anchorCtr="0">
            <a:noAutofit/>
          </a:bodyPr>
          <a:lstStyle/>
          <a:p>
            <a:pPr marL="0" lvl="0" indent="0" algn="l" rtl="0">
              <a:lnSpc>
                <a:spcPct val="75000"/>
              </a:lnSpc>
              <a:spcBef>
                <a:spcPts val="0"/>
              </a:spcBef>
              <a:spcAft>
                <a:spcPts val="0"/>
              </a:spcAft>
              <a:buClr>
                <a:srgbClr val="0071CF"/>
              </a:buClr>
              <a:buSzPts val="4000"/>
              <a:buFont typeface="Arial"/>
              <a:buNone/>
            </a:pPr>
            <a:r>
              <a:rPr lang="en-US"/>
              <a:t>The Future of TeleHealth</a:t>
            </a:r>
            <a:endParaRPr/>
          </a:p>
        </p:txBody>
      </p:sp>
      <p:pic>
        <p:nvPicPr>
          <p:cNvPr id="847" name="Google Shape;847;p35" descr="The Future of Telehealth - YouTub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185551" y="3236410"/>
            <a:ext cx="1946275" cy="2527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36"/>
          <p:cNvSpPr txBox="1">
            <a:spLocks noGrp="1"/>
          </p:cNvSpPr>
          <p:nvPr>
            <p:ph type="title"/>
          </p:nvPr>
        </p:nvSpPr>
        <p:spPr>
          <a:xfrm>
            <a:off x="12657835" y="6175762"/>
            <a:ext cx="3377183" cy="1364476"/>
          </a:xfrm>
          <a:prstGeom prst="rect">
            <a:avLst/>
          </a:prstGeom>
          <a:noFill/>
          <a:ln>
            <a:noFill/>
          </a:ln>
        </p:spPr>
        <p:txBody>
          <a:bodyPr spcFirstLastPara="1" wrap="square" lIns="91425" tIns="45700" rIns="91425" bIns="45700" anchor="b" anchorCtr="0">
            <a:normAutofit/>
          </a:bodyPr>
          <a:lstStyle/>
          <a:p>
            <a:pPr marL="0" lvl="0" indent="0" algn="l" rtl="0">
              <a:lnSpc>
                <a:spcPct val="75000"/>
              </a:lnSpc>
              <a:spcBef>
                <a:spcPts val="0"/>
              </a:spcBef>
              <a:spcAft>
                <a:spcPts val="0"/>
              </a:spcAft>
              <a:buClr>
                <a:schemeClr val="dk1"/>
              </a:buClr>
              <a:buSzPts val="4400"/>
              <a:buFont typeface="Century Gothic"/>
              <a:buNone/>
            </a:pPr>
            <a:br>
              <a:rPr lang="en-US" sz="4400">
                <a:solidFill>
                  <a:schemeClr val="dk1"/>
                </a:solidFill>
                <a:latin typeface="Century Gothic"/>
                <a:ea typeface="Century Gothic"/>
                <a:cs typeface="Century Gothic"/>
                <a:sym typeface="Century Gothic"/>
              </a:rPr>
            </a:br>
            <a:r>
              <a:rPr lang="en-US" sz="4400">
                <a:solidFill>
                  <a:schemeClr val="dk1"/>
                </a:solidFill>
                <a:latin typeface="Century Gothic"/>
                <a:ea typeface="Century Gothic"/>
                <a:cs typeface="Century Gothic"/>
                <a:sym typeface="Century Gothic"/>
              </a:rPr>
              <a:t> </a:t>
            </a:r>
            <a:endParaRPr/>
          </a:p>
        </p:txBody>
      </p:sp>
      <p:pic>
        <p:nvPicPr>
          <p:cNvPr id="854" name="Google Shape;854;p36" descr="A screenshot of a cell phone&#10;&#10;Description automatically generated"/>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a:stretch/>
        </p:blipFill>
        <p:spPr>
          <a:xfrm>
            <a:off x="990621" y="355600"/>
            <a:ext cx="6145468" cy="5593576"/>
          </a:xfrm>
          <a:prstGeom prst="rect">
            <a:avLst/>
          </a:prstGeom>
          <a:noFill/>
          <a:ln>
            <a:noFill/>
          </a:ln>
        </p:spPr>
      </p:pic>
      <p:pic>
        <p:nvPicPr>
          <p:cNvPr id="855" name="Google Shape;855;p36" descr="Image for post"/>
          <p:cNvPicPr preferRelativeResize="0"/>
          <p:nvPr/>
        </p:nvPicPr>
        <p:blipFill rotWithShape="1">
          <a:blip r:embed="rId4">
            <a:alphaModFix/>
          </a:blip>
          <a:srcRect/>
          <a:stretch/>
        </p:blipFill>
        <p:spPr>
          <a:xfrm>
            <a:off x="7254875" y="2024876"/>
            <a:ext cx="4132856" cy="17343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37"/>
          <p:cNvSpPr txBox="1">
            <a:spLocks noGrp="1"/>
          </p:cNvSpPr>
          <p:nvPr>
            <p:ph type="body" idx="1"/>
          </p:nvPr>
        </p:nvSpPr>
        <p:spPr>
          <a:xfrm>
            <a:off x="828452" y="2191496"/>
            <a:ext cx="9833429" cy="3429000"/>
          </a:xfrm>
          <a:prstGeom prst="rect">
            <a:avLst/>
          </a:prstGeom>
          <a:noFill/>
          <a:ln>
            <a:noFill/>
          </a:ln>
        </p:spPr>
        <p:txBody>
          <a:bodyPr spcFirstLastPara="1" wrap="square" lIns="0" tIns="0" rIns="0" bIns="0" anchor="t" anchorCtr="0">
            <a:normAutofit/>
          </a:bodyPr>
          <a:lstStyle/>
          <a:p>
            <a:pPr marL="0" lvl="0" indent="0" algn="ctr" rtl="0">
              <a:lnSpc>
                <a:spcPct val="150000"/>
              </a:lnSpc>
              <a:spcBef>
                <a:spcPts val="0"/>
              </a:spcBef>
              <a:spcAft>
                <a:spcPts val="0"/>
              </a:spcAft>
              <a:buSzPts val="8000"/>
              <a:buNone/>
            </a:pPr>
            <a:r>
              <a:rPr lang="en-US" sz="8000"/>
              <a:t>Panel Q &amp; A</a:t>
            </a:r>
            <a:endParaRPr/>
          </a:p>
        </p:txBody>
      </p:sp>
      <p:sp>
        <p:nvSpPr>
          <p:cNvPr id="861" name="Google Shape;861;p37"/>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38"/>
          <p:cNvSpPr txBox="1">
            <a:spLocks noGrp="1"/>
          </p:cNvSpPr>
          <p:nvPr>
            <p:ph type="title"/>
          </p:nvPr>
        </p:nvSpPr>
        <p:spPr>
          <a:xfrm>
            <a:off x="854699" y="1162796"/>
            <a:ext cx="9833429" cy="1028700"/>
          </a:xfrm>
          <a:prstGeom prst="rect">
            <a:avLst/>
          </a:prstGeom>
          <a:noFill/>
          <a:ln>
            <a:noFill/>
          </a:ln>
        </p:spPr>
        <p:txBody>
          <a:bodyPr spcFirstLastPara="1" wrap="square" lIns="0" tIns="0" rIns="0" bIns="0" anchor="t" anchorCtr="0">
            <a:noAutofit/>
          </a:bodyPr>
          <a:lstStyle/>
          <a:p>
            <a:pPr marL="0" lvl="0" indent="0" algn="l" rtl="0">
              <a:lnSpc>
                <a:spcPct val="75000"/>
              </a:lnSpc>
              <a:spcBef>
                <a:spcPts val="0"/>
              </a:spcBef>
              <a:spcAft>
                <a:spcPts val="0"/>
              </a:spcAft>
              <a:buClr>
                <a:srgbClr val="1E22AA"/>
              </a:buClr>
              <a:buSzPts val="5400"/>
              <a:buFont typeface="Arial"/>
              <a:buNone/>
            </a:pPr>
            <a:r>
              <a:rPr lang="en-US" sz="5400" b="1"/>
              <a:t>Door Prize Drawing </a:t>
            </a:r>
            <a:endParaRPr sz="5400" b="1"/>
          </a:p>
          <a:p>
            <a:pPr marL="0" lvl="0" indent="0" algn="l" rtl="0">
              <a:lnSpc>
                <a:spcPct val="75000"/>
              </a:lnSpc>
              <a:spcBef>
                <a:spcPts val="0"/>
              </a:spcBef>
              <a:spcAft>
                <a:spcPts val="0"/>
              </a:spcAft>
              <a:buClr>
                <a:srgbClr val="1E22AA"/>
              </a:buClr>
              <a:buSzPts val="5400"/>
              <a:buFont typeface="Arial"/>
              <a:buNone/>
            </a:pPr>
            <a:r>
              <a:rPr lang="en-US" sz="5400" b="1"/>
              <a:t>Courtesy of Zerto</a:t>
            </a:r>
            <a:br>
              <a:rPr lang="en-US" sz="4800"/>
            </a:br>
            <a:br>
              <a:rPr lang="en-US" sz="4800"/>
            </a:br>
            <a:r>
              <a:rPr lang="en-US" sz="4800"/>
              <a:t>$100 Amazon Gift Card</a:t>
            </a:r>
            <a:br>
              <a:rPr lang="en-US" sz="4800"/>
            </a:br>
            <a:br>
              <a:rPr lang="en-US" sz="4800"/>
            </a:br>
            <a:br>
              <a:rPr lang="en-US"/>
            </a:br>
            <a:endParaRPr/>
          </a:p>
        </p:txBody>
      </p:sp>
      <p:sp>
        <p:nvSpPr>
          <p:cNvPr id="867" name="Google Shape;867;p38"/>
          <p:cNvSpPr txBox="1">
            <a:spLocks noGrp="1"/>
          </p:cNvSpPr>
          <p:nvPr>
            <p:ph type="body" idx="1"/>
          </p:nvPr>
        </p:nvSpPr>
        <p:spPr>
          <a:xfrm>
            <a:off x="854699" y="2017946"/>
            <a:ext cx="9833429" cy="3429000"/>
          </a:xfrm>
          <a:prstGeom prst="rect">
            <a:avLst/>
          </a:prstGeom>
          <a:noFill/>
          <a:ln>
            <a:noFill/>
          </a:ln>
        </p:spPr>
        <p:txBody>
          <a:bodyPr spcFirstLastPara="1" wrap="square" lIns="0" tIns="0" rIns="0" bIns="0" anchor="t" anchorCtr="0">
            <a:normAutofit/>
          </a:bodyPr>
          <a:lstStyle/>
          <a:p>
            <a:pPr marL="295275" lvl="0" indent="-168275" algn="l" rtl="0">
              <a:lnSpc>
                <a:spcPct val="150000"/>
              </a:lnSpc>
              <a:spcBef>
                <a:spcPts val="0"/>
              </a:spcBef>
              <a:spcAft>
                <a:spcPts val="0"/>
              </a:spcAft>
              <a:buClr>
                <a:srgbClr val="FF5A5A"/>
              </a:buClr>
              <a:buSzPts val="2000"/>
              <a:buFont typeface="Arial"/>
              <a:buNone/>
            </a:pPr>
            <a:endParaRPr/>
          </a:p>
          <a:p>
            <a:pPr marL="517525" lvl="1" indent="0" algn="l" rtl="0">
              <a:lnSpc>
                <a:spcPct val="100000"/>
              </a:lnSpc>
              <a:spcBef>
                <a:spcPts val="499"/>
              </a:spcBef>
              <a:spcAft>
                <a:spcPts val="0"/>
              </a:spcAft>
              <a:buSzPts val="2800"/>
              <a:buNone/>
            </a:pPr>
            <a:endParaRPr sz="2800"/>
          </a:p>
          <a:p>
            <a:pPr marL="517525" lvl="1" indent="0" algn="l" rtl="0">
              <a:lnSpc>
                <a:spcPct val="100000"/>
              </a:lnSpc>
              <a:spcBef>
                <a:spcPts val="499"/>
              </a:spcBef>
              <a:spcAft>
                <a:spcPts val="0"/>
              </a:spcAft>
              <a:buSzPts val="2800"/>
              <a:buNone/>
            </a:pPr>
            <a:endParaRPr sz="2800"/>
          </a:p>
          <a:p>
            <a:pPr marL="517525" lvl="1" indent="-177800" algn="l" rtl="0">
              <a:lnSpc>
                <a:spcPct val="100000"/>
              </a:lnSpc>
              <a:spcBef>
                <a:spcPts val="499"/>
              </a:spcBef>
              <a:spcAft>
                <a:spcPts val="0"/>
              </a:spcAft>
              <a:buSzPts val="2800"/>
              <a:buChar char="•"/>
            </a:pPr>
            <a:r>
              <a:rPr lang="en-US" sz="2800"/>
              <a:t>You must be present to win</a:t>
            </a:r>
            <a:endParaRPr/>
          </a:p>
          <a:p>
            <a:pPr marL="349250" lvl="1" indent="0" algn="l" rtl="0">
              <a:lnSpc>
                <a:spcPct val="100000"/>
              </a:lnSpc>
              <a:spcBef>
                <a:spcPts val="499"/>
              </a:spcBef>
              <a:spcAft>
                <a:spcPts val="0"/>
              </a:spcAft>
              <a:buSzPts val="2800"/>
              <a:buNone/>
            </a:pPr>
            <a:endParaRPr sz="2800"/>
          </a:p>
        </p:txBody>
      </p:sp>
      <p:sp>
        <p:nvSpPr>
          <p:cNvPr id="868" name="Google Shape;868;p38"/>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56</a:t>
            </a:fld>
            <a:endParaRPr/>
          </a:p>
        </p:txBody>
      </p:sp>
      <p:sp>
        <p:nvSpPr>
          <p:cNvPr id="869" name="Google Shape;869;p38"/>
          <p:cNvSpPr/>
          <p:nvPr/>
        </p:nvSpPr>
        <p:spPr>
          <a:xfrm>
            <a:off x="5971607" y="3244334"/>
            <a:ext cx="31290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 </a:t>
            </a:r>
            <a:r>
              <a:rPr lang="en-US" sz="1800" b="0" i="0" u="none" strike="noStrike" cap="none">
                <a:solidFill>
                  <a:schemeClr val="dk1"/>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sp>
        <p:nvSpPr>
          <p:cNvPr id="870" name="Google Shape;870;p38"/>
          <p:cNvSpPr/>
          <p:nvPr/>
        </p:nvSpPr>
        <p:spPr>
          <a:xfrm>
            <a:off x="5971607" y="3244334"/>
            <a:ext cx="24878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entury Gothic"/>
                <a:ea typeface="Century Gothic"/>
                <a:cs typeface="Century Gothic"/>
                <a:sym typeface="Century Gothic"/>
              </a:rPr>
              <a:t> </a:t>
            </a:r>
            <a:endParaRPr sz="18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ga48620c8b1_0_0"/>
          <p:cNvSpPr txBox="1">
            <a:spLocks noGrp="1"/>
          </p:cNvSpPr>
          <p:nvPr>
            <p:ph type="sldNum" idx="12"/>
          </p:nvPr>
        </p:nvSpPr>
        <p:spPr>
          <a:xfrm>
            <a:off x="11360517" y="6390178"/>
            <a:ext cx="513600" cy="2271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57</a:t>
            </a:fld>
            <a:endParaRPr/>
          </a:p>
        </p:txBody>
      </p:sp>
      <p:sp>
        <p:nvSpPr>
          <p:cNvPr id="876" name="Google Shape;876;ga48620c8b1_0_0"/>
          <p:cNvSpPr txBox="1">
            <a:spLocks noGrp="1"/>
          </p:cNvSpPr>
          <p:nvPr>
            <p:ph type="body" idx="1"/>
          </p:nvPr>
        </p:nvSpPr>
        <p:spPr>
          <a:xfrm>
            <a:off x="750250" y="2705100"/>
            <a:ext cx="5122200" cy="3429000"/>
          </a:xfrm>
          <a:prstGeom prst="rect">
            <a:avLst/>
          </a:prstGeom>
          <a:noFill/>
          <a:ln>
            <a:noFill/>
          </a:ln>
        </p:spPr>
        <p:txBody>
          <a:bodyPr spcFirstLastPara="1" wrap="square" lIns="0" tIns="0" rIns="0" bIns="0" anchor="t" anchorCtr="0">
            <a:noAutofit/>
          </a:bodyPr>
          <a:lstStyle/>
          <a:p>
            <a:pPr marL="349250" lvl="1" indent="0" algn="l" rtl="0">
              <a:lnSpc>
                <a:spcPct val="100000"/>
              </a:lnSpc>
              <a:spcBef>
                <a:spcPts val="0"/>
              </a:spcBef>
              <a:spcAft>
                <a:spcPts val="0"/>
              </a:spcAft>
              <a:buSzPts val="2000"/>
              <a:buNone/>
            </a:pPr>
            <a:endParaRPr sz="2000" dirty="0"/>
          </a:p>
          <a:p>
            <a:pPr marL="295275" lvl="0" indent="-301625" algn="l" rtl="0">
              <a:lnSpc>
                <a:spcPct val="100000"/>
              </a:lnSpc>
              <a:spcBef>
                <a:spcPts val="1000"/>
              </a:spcBef>
              <a:spcAft>
                <a:spcPts val="0"/>
              </a:spcAft>
              <a:buClr>
                <a:srgbClr val="FF5A5A"/>
              </a:buClr>
              <a:buSzPts val="2100"/>
              <a:buFont typeface="Arial"/>
              <a:buChar char="•"/>
            </a:pPr>
            <a:r>
              <a:rPr lang="en-US" sz="2100" dirty="0"/>
              <a:t>November 20, 2020</a:t>
            </a:r>
            <a:endParaRPr sz="2100" dirty="0"/>
          </a:p>
          <a:p>
            <a:pPr marL="517525" lvl="1" indent="-174625" algn="l" rtl="0">
              <a:lnSpc>
                <a:spcPct val="100000"/>
              </a:lnSpc>
              <a:spcBef>
                <a:spcPts val="499"/>
              </a:spcBef>
              <a:spcAft>
                <a:spcPts val="0"/>
              </a:spcAft>
              <a:buSzPts val="2100"/>
              <a:buChar char="•"/>
            </a:pPr>
            <a:r>
              <a:rPr lang="en-US" sz="2100" dirty="0"/>
              <a:t>Information Blocking – Dealing with the New Normal in Data Sharing</a:t>
            </a:r>
            <a:endParaRPr sz="1900" dirty="0"/>
          </a:p>
          <a:p>
            <a:pPr marL="687387" lvl="2" indent="-176211" algn="l" rtl="0">
              <a:lnSpc>
                <a:spcPct val="100000"/>
              </a:lnSpc>
              <a:spcBef>
                <a:spcPts val="499"/>
              </a:spcBef>
              <a:spcAft>
                <a:spcPts val="0"/>
              </a:spcAft>
              <a:buSzPts val="1900"/>
              <a:buChar char="•"/>
            </a:pPr>
            <a:r>
              <a:rPr lang="en-US" sz="1900" dirty="0"/>
              <a:t>Speaker from the ONC</a:t>
            </a:r>
            <a:endParaRPr sz="1700" dirty="0"/>
          </a:p>
          <a:p>
            <a:pPr marL="687387" lvl="2" indent="-176211" algn="l" rtl="0">
              <a:lnSpc>
                <a:spcPct val="100000"/>
              </a:lnSpc>
              <a:spcBef>
                <a:spcPts val="499"/>
              </a:spcBef>
              <a:spcAft>
                <a:spcPts val="0"/>
              </a:spcAft>
              <a:buSzPts val="1900"/>
              <a:buChar char="•"/>
            </a:pPr>
            <a:r>
              <a:rPr lang="en-US" sz="1900" dirty="0"/>
              <a:t>Breakout discussions for different actors</a:t>
            </a:r>
            <a:endParaRPr sz="1700" dirty="0"/>
          </a:p>
          <a:p>
            <a:pPr marL="295275" lvl="0" indent="-301625" algn="l" rtl="0">
              <a:lnSpc>
                <a:spcPct val="100000"/>
              </a:lnSpc>
              <a:spcBef>
                <a:spcPts val="1000"/>
              </a:spcBef>
              <a:spcAft>
                <a:spcPts val="0"/>
              </a:spcAft>
              <a:buClr>
                <a:srgbClr val="FF5A5A"/>
              </a:buClr>
              <a:buSzPts val="2100"/>
              <a:buFont typeface="Arial"/>
              <a:buChar char="•"/>
            </a:pPr>
            <a:r>
              <a:rPr lang="en-US" sz="2100" dirty="0"/>
              <a:t>December TBD</a:t>
            </a:r>
            <a:endParaRPr sz="2100" dirty="0"/>
          </a:p>
          <a:p>
            <a:pPr marL="517525" lvl="1" indent="-174625" algn="l" rtl="0">
              <a:lnSpc>
                <a:spcPct val="100000"/>
              </a:lnSpc>
              <a:spcBef>
                <a:spcPts val="499"/>
              </a:spcBef>
              <a:spcAft>
                <a:spcPts val="0"/>
              </a:spcAft>
              <a:buSzPts val="2100"/>
              <a:buChar char="•"/>
            </a:pPr>
            <a:r>
              <a:rPr lang="en-US" sz="2100" dirty="0"/>
              <a:t>Career Roundtable</a:t>
            </a:r>
            <a:endParaRPr sz="1900" dirty="0"/>
          </a:p>
          <a:p>
            <a:pPr marL="517525" lvl="1" indent="-41275" algn="l" rtl="0">
              <a:lnSpc>
                <a:spcPct val="100000"/>
              </a:lnSpc>
              <a:spcBef>
                <a:spcPts val="499"/>
              </a:spcBef>
              <a:spcAft>
                <a:spcPts val="0"/>
              </a:spcAft>
              <a:buSzPts val="2000"/>
              <a:buNone/>
            </a:pPr>
            <a:endParaRPr sz="2000" dirty="0"/>
          </a:p>
          <a:p>
            <a:pPr marL="349250" lvl="1" indent="0" algn="l" rtl="0">
              <a:lnSpc>
                <a:spcPct val="100000"/>
              </a:lnSpc>
              <a:spcBef>
                <a:spcPts val="499"/>
              </a:spcBef>
              <a:spcAft>
                <a:spcPts val="0"/>
              </a:spcAft>
              <a:buSzPts val="2000"/>
              <a:buNone/>
            </a:pPr>
            <a:endParaRPr sz="2000" dirty="0"/>
          </a:p>
        </p:txBody>
      </p:sp>
      <p:sp>
        <p:nvSpPr>
          <p:cNvPr id="877" name="Google Shape;877;ga48620c8b1_0_0"/>
          <p:cNvSpPr>
            <a:spLocks noGrp="1"/>
          </p:cNvSpPr>
          <p:nvPr>
            <p:ph type="pic" idx="2"/>
          </p:nvPr>
        </p:nvSpPr>
        <p:spPr>
          <a:xfrm>
            <a:off x="6109398" y="1554480"/>
            <a:ext cx="5687400" cy="3749100"/>
          </a:xfrm>
          <a:prstGeom prst="rect">
            <a:avLst/>
          </a:prstGeom>
          <a:gradFill>
            <a:gsLst>
              <a:gs pos="0">
                <a:srgbClr val="D8D8D8"/>
              </a:gs>
              <a:gs pos="99000">
                <a:srgbClr val="BFBFBF"/>
              </a:gs>
              <a:gs pos="100000">
                <a:srgbClr val="BFBFBF"/>
              </a:gs>
            </a:gsLst>
            <a:lin ang="5400012" scaled="0"/>
          </a:gradFill>
          <a:ln>
            <a:noFill/>
          </a:ln>
        </p:spPr>
        <p:txBody>
          <a:bodyPr spcFirstLastPara="1" wrap="square" lIns="0" tIns="0" rIns="0" bIns="0" anchor="ctr" anchorCtr="0">
            <a:noAutofit/>
          </a:bodyPr>
          <a:lstStyle/>
          <a:p>
            <a:pPr marL="0" marR="0" lvl="0" indent="0" algn="ctr" rtl="0">
              <a:lnSpc>
                <a:spcPct val="150000"/>
              </a:lnSpc>
              <a:spcBef>
                <a:spcPts val="1000"/>
              </a:spcBef>
              <a:spcAft>
                <a:spcPts val="0"/>
              </a:spcAft>
              <a:buClr>
                <a:schemeClr val="lt2"/>
              </a:buClr>
              <a:buSzPts val="1200"/>
              <a:buFont typeface="Arial"/>
              <a:buNone/>
            </a:pPr>
            <a:endParaRPr sz="1200" b="0" i="0" u="none" strike="noStrike" cap="none">
              <a:solidFill>
                <a:schemeClr val="lt2"/>
              </a:solidFill>
              <a:latin typeface="Century Gothic"/>
              <a:ea typeface="Century Gothic"/>
              <a:cs typeface="Century Gothic"/>
              <a:sym typeface="Century Gothic"/>
            </a:endParaRPr>
          </a:p>
        </p:txBody>
      </p:sp>
      <p:sp>
        <p:nvSpPr>
          <p:cNvPr id="878" name="Google Shape;878;ga48620c8b1_0_0"/>
          <p:cNvSpPr txBox="1">
            <a:spLocks noGrp="1"/>
          </p:cNvSpPr>
          <p:nvPr>
            <p:ph type="title"/>
          </p:nvPr>
        </p:nvSpPr>
        <p:spPr>
          <a:xfrm>
            <a:off x="750251" y="289800"/>
            <a:ext cx="9379200" cy="1028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3200"/>
              <a:buFont typeface="Arial"/>
              <a:buNone/>
            </a:pPr>
            <a:r>
              <a:rPr lang="en-US" sz="3100" b="1" dirty="0">
                <a:solidFill>
                  <a:schemeClr val="accent1"/>
                </a:solidFill>
              </a:rPr>
              <a:t>Thank you so much for your participation and generous donation to the Maryland Food Bank!</a:t>
            </a:r>
            <a:endParaRPr sz="3200" b="1" dirty="0">
              <a:solidFill>
                <a:srgbClr val="16197F"/>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3200"/>
              <a:buFont typeface="Arial"/>
              <a:buNone/>
            </a:pPr>
            <a:endParaRPr sz="1500" i="0" dirty="0">
              <a:solidFill>
                <a:srgbClr val="16197F"/>
              </a:solidFill>
              <a:latin typeface="Century Gothic"/>
              <a:ea typeface="Century Gothic"/>
              <a:cs typeface="Century Gothic"/>
              <a:sym typeface="Century Gothic"/>
            </a:endParaRPr>
          </a:p>
          <a:p>
            <a:pPr marL="0" lvl="0" indent="0" algn="l" rtl="0">
              <a:lnSpc>
                <a:spcPct val="100000"/>
              </a:lnSpc>
              <a:spcBef>
                <a:spcPts val="0"/>
              </a:spcBef>
              <a:spcAft>
                <a:spcPts val="0"/>
              </a:spcAft>
              <a:buClr>
                <a:srgbClr val="1E22AA"/>
              </a:buClr>
              <a:buSzPts val="3600"/>
              <a:buFont typeface="Arial"/>
              <a:buNone/>
            </a:pPr>
            <a:r>
              <a:rPr lang="en-US" sz="3100" i="0" dirty="0"/>
              <a:t>We look forward to you </a:t>
            </a:r>
            <a:endParaRPr sz="3100" i="0" dirty="0"/>
          </a:p>
          <a:p>
            <a:pPr marL="0" lvl="0" indent="0" algn="l" rtl="0">
              <a:lnSpc>
                <a:spcPct val="100000"/>
              </a:lnSpc>
              <a:spcBef>
                <a:spcPts val="0"/>
              </a:spcBef>
              <a:spcAft>
                <a:spcPts val="0"/>
              </a:spcAft>
              <a:buClr>
                <a:srgbClr val="1E22AA"/>
              </a:buClr>
              <a:buSzPts val="3600"/>
              <a:buFont typeface="Arial"/>
              <a:buNone/>
            </a:pPr>
            <a:r>
              <a:rPr lang="en-US" sz="3100" i="0" dirty="0"/>
              <a:t>participating in </a:t>
            </a:r>
            <a:endParaRPr sz="3100" i="0" dirty="0"/>
          </a:p>
          <a:p>
            <a:pPr marL="0" lvl="0" indent="0" algn="l" rtl="0">
              <a:lnSpc>
                <a:spcPct val="100000"/>
              </a:lnSpc>
              <a:spcBef>
                <a:spcPts val="0"/>
              </a:spcBef>
              <a:spcAft>
                <a:spcPts val="0"/>
              </a:spcAft>
              <a:buClr>
                <a:srgbClr val="1E22AA"/>
              </a:buClr>
              <a:buSzPts val="3600"/>
              <a:buFont typeface="Arial"/>
              <a:buNone/>
            </a:pPr>
            <a:r>
              <a:rPr lang="en-US" sz="3100" i="0" dirty="0"/>
              <a:t>upcoming virtual events:</a:t>
            </a:r>
            <a:r>
              <a:rPr lang="en-US" sz="3100" dirty="0"/>
              <a:t> </a:t>
            </a:r>
            <a:endParaRPr sz="3100" dirty="0"/>
          </a:p>
        </p:txBody>
      </p:sp>
      <p:pic>
        <p:nvPicPr>
          <p:cNvPr id="879" name="Google Shape;879;ga48620c8b1_0_0" descr="A room with tables and chairs&#10;&#10;Description automatically generated"/>
          <p:cNvPicPr preferRelativeResize="0"/>
          <p:nvPr/>
        </p:nvPicPr>
        <p:blipFill rotWithShape="1">
          <a:blip r:embed="rId3">
            <a:alphaModFix/>
          </a:blip>
          <a:srcRect/>
          <a:stretch/>
        </p:blipFill>
        <p:spPr>
          <a:xfrm>
            <a:off x="6120725" y="1539250"/>
            <a:ext cx="5687400" cy="377604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grpSp>
        <p:nvGrpSpPr>
          <p:cNvPr id="429" name="Google Shape;429;p7"/>
          <p:cNvGrpSpPr/>
          <p:nvPr/>
        </p:nvGrpSpPr>
        <p:grpSpPr>
          <a:xfrm>
            <a:off x="685800" y="985556"/>
            <a:ext cx="10684601" cy="5336508"/>
            <a:chOff x="1716726" y="394455"/>
            <a:chExt cx="8758548" cy="6069088"/>
          </a:xfrm>
        </p:grpSpPr>
        <p:sp>
          <p:nvSpPr>
            <p:cNvPr id="430" name="Google Shape;430;p7"/>
            <p:cNvSpPr/>
            <p:nvPr/>
          </p:nvSpPr>
          <p:spPr>
            <a:xfrm>
              <a:off x="1855340" y="1805680"/>
              <a:ext cx="8481320" cy="349535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Century Gothic"/>
                <a:buNone/>
              </a:pPr>
              <a:endParaRPr sz="1900" b="0" i="0" u="none" strike="noStrike" cap="none">
                <a:solidFill>
                  <a:srgbClr val="292D30"/>
                </a:solidFill>
                <a:latin typeface="Calibri"/>
                <a:ea typeface="Calibri"/>
                <a:cs typeface="Calibri"/>
                <a:sym typeface="Calibri"/>
              </a:endParaRPr>
            </a:p>
          </p:txBody>
        </p:sp>
        <p:sp>
          <p:nvSpPr>
            <p:cNvPr id="431" name="Google Shape;431;p7"/>
            <p:cNvSpPr/>
            <p:nvPr/>
          </p:nvSpPr>
          <p:spPr>
            <a:xfrm>
              <a:off x="1939636" y="1228213"/>
              <a:ext cx="8312727" cy="5051961"/>
            </a:xfrm>
            <a:prstGeom prst="rect">
              <a:avLst/>
            </a:prstGeom>
            <a:solidFill>
              <a:srgbClr val="8FA4B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Century Gothic"/>
                <a:buNone/>
              </a:pPr>
              <a:endParaRPr sz="1900" b="0" i="0" u="none" strike="noStrike" cap="none">
                <a:solidFill>
                  <a:srgbClr val="292D30"/>
                </a:solidFill>
                <a:latin typeface="Calibri"/>
                <a:ea typeface="Calibri"/>
                <a:cs typeface="Calibri"/>
                <a:sym typeface="Calibri"/>
              </a:endParaRPr>
            </a:p>
          </p:txBody>
        </p:sp>
        <p:sp>
          <p:nvSpPr>
            <p:cNvPr id="432" name="Google Shape;432;p7"/>
            <p:cNvSpPr/>
            <p:nvPr/>
          </p:nvSpPr>
          <p:spPr>
            <a:xfrm>
              <a:off x="2057305" y="2137169"/>
              <a:ext cx="2509083" cy="975114"/>
            </a:xfrm>
            <a:prstGeom prst="rect">
              <a:avLst/>
            </a:prstGeom>
            <a:solidFill>
              <a:srgbClr val="F2F2F2"/>
            </a:solidFill>
            <a:ln>
              <a:noFill/>
            </a:ln>
          </p:spPr>
          <p:txBody>
            <a:bodyPr spcFirstLastPara="1" wrap="square" lIns="0" tIns="182875" rIns="0" bIns="0" anchor="t" anchorCtr="0">
              <a:noAutofit/>
            </a:bodyPr>
            <a:lstStyle/>
            <a:p>
              <a:pPr marL="0" marR="0" lvl="0" indent="0" algn="ctr" rtl="0">
                <a:lnSpc>
                  <a:spcPct val="95000"/>
                </a:lnSpc>
                <a:spcBef>
                  <a:spcPts val="0"/>
                </a:spcBef>
                <a:spcAft>
                  <a:spcPts val="0"/>
                </a:spcAft>
                <a:buClr>
                  <a:srgbClr val="000000"/>
                </a:buClr>
                <a:buSzPts val="2000"/>
                <a:buFont typeface="Arial"/>
                <a:buNone/>
              </a:pPr>
              <a:r>
                <a:rPr lang="en-US" sz="2000" b="1" i="0" u="none" strike="noStrike" cap="none">
                  <a:solidFill>
                    <a:schemeClr val="dk1"/>
                  </a:solidFill>
                  <a:latin typeface="Century Gothic"/>
                  <a:ea typeface="Century Gothic"/>
                  <a:cs typeface="Century Gothic"/>
                  <a:sym typeface="Century Gothic"/>
                </a:rPr>
                <a:t>Multi-Cloud</a:t>
              </a:r>
              <a:endParaRPr sz="1400" b="0" i="0" u="none" strike="noStrike" cap="none">
                <a:solidFill>
                  <a:srgbClr val="000000"/>
                </a:solidFill>
                <a:latin typeface="Arial"/>
                <a:ea typeface="Arial"/>
                <a:cs typeface="Arial"/>
                <a:sym typeface="Arial"/>
              </a:endParaRPr>
            </a:p>
            <a:p>
              <a:pPr marL="0" marR="0" lvl="0" indent="0" algn="ctr" rtl="0">
                <a:lnSpc>
                  <a:spcPct val="135714"/>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Replicate One-to-Many</a:t>
              </a:r>
              <a:endParaRPr sz="1200" b="0" i="0" u="none" strike="noStrike" cap="none">
                <a:solidFill>
                  <a:schemeClr val="dk1"/>
                </a:solidFill>
                <a:latin typeface="Century Gothic"/>
                <a:ea typeface="Century Gothic"/>
                <a:cs typeface="Century Gothic"/>
                <a:sym typeface="Century Gothic"/>
              </a:endParaRPr>
            </a:p>
          </p:txBody>
        </p:sp>
        <p:sp>
          <p:nvSpPr>
            <p:cNvPr id="433" name="Google Shape;433;p7"/>
            <p:cNvSpPr/>
            <p:nvPr/>
          </p:nvSpPr>
          <p:spPr>
            <a:xfrm>
              <a:off x="4673655" y="2137169"/>
              <a:ext cx="2626822" cy="975114"/>
            </a:xfrm>
            <a:prstGeom prst="rect">
              <a:avLst/>
            </a:prstGeom>
            <a:solidFill>
              <a:srgbClr val="F2F2F2"/>
            </a:solidFill>
            <a:ln>
              <a:noFill/>
            </a:ln>
          </p:spPr>
          <p:txBody>
            <a:bodyPr spcFirstLastPara="1" wrap="square" lIns="0" tIns="182875" rIns="0" bIns="0" anchor="t" anchorCtr="0">
              <a:noAutofit/>
            </a:bodyPr>
            <a:lstStyle/>
            <a:p>
              <a:pPr marL="0" marR="0" lvl="0" indent="0" algn="ctr" rtl="0">
                <a:lnSpc>
                  <a:spcPct val="95000"/>
                </a:lnSpc>
                <a:spcBef>
                  <a:spcPts val="0"/>
                </a:spcBef>
                <a:spcAft>
                  <a:spcPts val="0"/>
                </a:spcAft>
                <a:buClr>
                  <a:srgbClr val="000000"/>
                </a:buClr>
                <a:buSzPts val="2000"/>
                <a:buFont typeface="Arial"/>
                <a:buNone/>
              </a:pPr>
              <a:r>
                <a:rPr lang="en-US" sz="2000" b="1" i="0" u="none" strike="noStrike" cap="none">
                  <a:solidFill>
                    <a:schemeClr val="dk1"/>
                  </a:solidFill>
                  <a:latin typeface="Century Gothic"/>
                  <a:ea typeface="Century Gothic"/>
                  <a:cs typeface="Century Gothic"/>
                  <a:sym typeface="Century Gothic"/>
                </a:rPr>
                <a:t>Workload Mobility</a:t>
              </a:r>
              <a:endParaRPr sz="1400" b="0" i="0" u="none" strike="noStrike" cap="none">
                <a:solidFill>
                  <a:srgbClr val="000000"/>
                </a:solidFill>
                <a:latin typeface="Arial"/>
                <a:ea typeface="Arial"/>
                <a:cs typeface="Arial"/>
                <a:sym typeface="Arial"/>
              </a:endParaRPr>
            </a:p>
            <a:p>
              <a:pPr marL="0" marR="0" lvl="0" indent="0" algn="ctr" rtl="0">
                <a:lnSpc>
                  <a:spcPct val="135714"/>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Burst — Scale /  Migrate — Failback</a:t>
              </a:r>
              <a:endParaRPr sz="2000" b="0" i="0" u="none" strike="noStrike" cap="none">
                <a:solidFill>
                  <a:schemeClr val="dk1"/>
                </a:solidFill>
                <a:latin typeface="Century Gothic"/>
                <a:ea typeface="Century Gothic"/>
                <a:cs typeface="Century Gothic"/>
                <a:sym typeface="Century Gothic"/>
              </a:endParaRPr>
            </a:p>
          </p:txBody>
        </p:sp>
        <p:sp>
          <p:nvSpPr>
            <p:cNvPr id="434" name="Google Shape;434;p7"/>
            <p:cNvSpPr/>
            <p:nvPr/>
          </p:nvSpPr>
          <p:spPr>
            <a:xfrm>
              <a:off x="7407744" y="2137168"/>
              <a:ext cx="2711766" cy="975114"/>
            </a:xfrm>
            <a:prstGeom prst="rect">
              <a:avLst/>
            </a:prstGeom>
            <a:solidFill>
              <a:srgbClr val="F2F2F2"/>
            </a:solidFill>
            <a:ln>
              <a:noFill/>
            </a:ln>
          </p:spPr>
          <p:txBody>
            <a:bodyPr spcFirstLastPara="1" wrap="square" lIns="0" tIns="182875" rIns="0" bIns="0" anchor="t" anchorCtr="0">
              <a:noAutofit/>
            </a:bodyPr>
            <a:lstStyle/>
            <a:p>
              <a:pPr marL="0" marR="0" lvl="0" indent="0" algn="ctr" rtl="0">
                <a:lnSpc>
                  <a:spcPct val="95000"/>
                </a:lnSpc>
                <a:spcBef>
                  <a:spcPts val="0"/>
                </a:spcBef>
                <a:spcAft>
                  <a:spcPts val="0"/>
                </a:spcAft>
                <a:buClr>
                  <a:srgbClr val="000000"/>
                </a:buClr>
                <a:buSzPts val="2000"/>
                <a:buFont typeface="Arial"/>
                <a:buNone/>
              </a:pPr>
              <a:r>
                <a:rPr lang="en-US" sz="2000" b="1" i="0" u="none" strike="noStrike" cap="none">
                  <a:solidFill>
                    <a:schemeClr val="dk1"/>
                  </a:solidFill>
                  <a:latin typeface="Century Gothic"/>
                  <a:ea typeface="Century Gothic"/>
                  <a:cs typeface="Century Gothic"/>
                  <a:sym typeface="Century Gothic"/>
                </a:rPr>
                <a:t>Non-Disruptive</a:t>
              </a:r>
              <a:endParaRPr sz="1400" b="0" i="0" u="none" strike="noStrike" cap="none">
                <a:solidFill>
                  <a:srgbClr val="000000"/>
                </a:solidFill>
                <a:latin typeface="Arial"/>
                <a:ea typeface="Arial"/>
                <a:cs typeface="Arial"/>
                <a:sym typeface="Arial"/>
              </a:endParaRPr>
            </a:p>
            <a:p>
              <a:pPr marL="0" marR="0" lvl="0" indent="0" algn="ctr" rtl="0">
                <a:lnSpc>
                  <a:spcPct val="135714"/>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Compliance Reporting</a:t>
              </a:r>
              <a:endParaRPr sz="2000" b="0" i="0" u="none" strike="noStrike" cap="none">
                <a:solidFill>
                  <a:schemeClr val="dk1"/>
                </a:solidFill>
                <a:latin typeface="Century Gothic"/>
                <a:ea typeface="Century Gothic"/>
                <a:cs typeface="Century Gothic"/>
                <a:sym typeface="Century Gothic"/>
              </a:endParaRPr>
            </a:p>
          </p:txBody>
        </p:sp>
        <p:sp>
          <p:nvSpPr>
            <p:cNvPr id="435" name="Google Shape;435;p7"/>
            <p:cNvSpPr txBox="1"/>
            <p:nvPr/>
          </p:nvSpPr>
          <p:spPr>
            <a:xfrm>
              <a:off x="2589426" y="1308635"/>
              <a:ext cx="7013148" cy="6176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Orchestration &amp; Automation </a:t>
              </a:r>
              <a:endParaRPr sz="1400" b="0" i="0" u="none" strike="noStrike" cap="none">
                <a:solidFill>
                  <a:srgbClr val="000000"/>
                </a:solidFill>
                <a:latin typeface="Arial"/>
                <a:ea typeface="Arial"/>
                <a:cs typeface="Arial"/>
                <a:sym typeface="Arial"/>
              </a:endParaRPr>
            </a:p>
          </p:txBody>
        </p:sp>
        <p:sp>
          <p:nvSpPr>
            <p:cNvPr id="436" name="Google Shape;436;p7"/>
            <p:cNvSpPr/>
            <p:nvPr/>
          </p:nvSpPr>
          <p:spPr>
            <a:xfrm>
              <a:off x="1855340" y="819761"/>
              <a:ext cx="8481320" cy="408452"/>
            </a:xfrm>
            <a:prstGeom prst="rect">
              <a:avLst/>
            </a:prstGeom>
            <a:noFill/>
            <a:ln>
              <a:noFill/>
            </a:ln>
          </p:spPr>
          <p:txBody>
            <a:bodyPr spcFirstLastPara="1" wrap="square" lIns="0" tIns="45700" rIns="0" bIns="0" anchor="ctr" anchorCtr="0">
              <a:noAutofit/>
            </a:bodyPr>
            <a:lstStyle/>
            <a:p>
              <a:pPr marL="0" marR="0" lvl="0" indent="0" algn="ctr" rtl="0">
                <a:lnSpc>
                  <a:spcPct val="105555"/>
                </a:lnSpc>
                <a:spcBef>
                  <a:spcPts val="0"/>
                </a:spcBef>
                <a:spcAft>
                  <a:spcPts val="0"/>
                </a:spcAft>
                <a:buClr>
                  <a:srgbClr val="000000"/>
                </a:buClr>
                <a:buSzPts val="1800"/>
                <a:buFont typeface="Arial"/>
                <a:buNone/>
              </a:pPr>
              <a:r>
                <a:rPr lang="en-US" sz="1800" b="0" i="0" u="none" strike="noStrike" cap="none">
                  <a:solidFill>
                    <a:srgbClr val="373D41"/>
                  </a:solidFill>
                  <a:latin typeface="Century Gothic"/>
                  <a:ea typeface="Century Gothic"/>
                  <a:cs typeface="Century Gothic"/>
                  <a:sym typeface="Century Gothic"/>
                </a:rPr>
                <a:t>Visibility Across All Sites – Proactive Compliance / Audit Trial</a:t>
              </a:r>
              <a:endParaRPr sz="1400" b="0" i="0" u="none" strike="noStrike" cap="none">
                <a:solidFill>
                  <a:srgbClr val="000000"/>
                </a:solidFill>
                <a:latin typeface="Arial"/>
                <a:ea typeface="Arial"/>
                <a:cs typeface="Arial"/>
                <a:sym typeface="Arial"/>
              </a:endParaRPr>
            </a:p>
          </p:txBody>
        </p:sp>
        <p:sp>
          <p:nvSpPr>
            <p:cNvPr id="437" name="Google Shape;437;p7"/>
            <p:cNvSpPr/>
            <p:nvPr/>
          </p:nvSpPr>
          <p:spPr>
            <a:xfrm>
              <a:off x="1855340" y="1675485"/>
              <a:ext cx="8481320" cy="408452"/>
            </a:xfrm>
            <a:prstGeom prst="rect">
              <a:avLst/>
            </a:prstGeom>
            <a:noFill/>
            <a:ln>
              <a:noFill/>
            </a:ln>
          </p:spPr>
          <p:txBody>
            <a:bodyPr spcFirstLastPara="1" wrap="square" lIns="0" tIns="45700" rIns="0" bIns="0" anchor="ctr" anchorCtr="0">
              <a:noAutofit/>
            </a:bodyPr>
            <a:lstStyle/>
            <a:p>
              <a:pPr marL="0" marR="0" lvl="0" indent="0" algn="ctr" rtl="0">
                <a:lnSpc>
                  <a:spcPct val="105555"/>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RTO ( Recovery Time )  in Minutes, RESTful API</a:t>
              </a:r>
              <a:endParaRPr sz="1400" b="0" i="0" u="none" strike="noStrike" cap="none">
                <a:solidFill>
                  <a:srgbClr val="000000"/>
                </a:solidFill>
                <a:latin typeface="Arial"/>
                <a:ea typeface="Arial"/>
                <a:cs typeface="Arial"/>
                <a:sym typeface="Arial"/>
              </a:endParaRPr>
            </a:p>
          </p:txBody>
        </p:sp>
        <p:sp>
          <p:nvSpPr>
            <p:cNvPr id="438" name="Google Shape;438;p7"/>
            <p:cNvSpPr/>
            <p:nvPr/>
          </p:nvSpPr>
          <p:spPr>
            <a:xfrm>
              <a:off x="2057305" y="3248474"/>
              <a:ext cx="8062206" cy="289219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900"/>
                <a:buFont typeface="Century Gothic"/>
                <a:buNone/>
              </a:pPr>
              <a:endParaRPr sz="1900" b="0" i="0" u="none" strike="noStrike" cap="none">
                <a:solidFill>
                  <a:srgbClr val="292D30"/>
                </a:solidFill>
                <a:latin typeface="Calibri"/>
                <a:ea typeface="Calibri"/>
                <a:cs typeface="Calibri"/>
                <a:sym typeface="Calibri"/>
              </a:endParaRPr>
            </a:p>
          </p:txBody>
        </p:sp>
        <p:sp>
          <p:nvSpPr>
            <p:cNvPr id="439" name="Google Shape;439;p7"/>
            <p:cNvSpPr/>
            <p:nvPr/>
          </p:nvSpPr>
          <p:spPr>
            <a:xfrm>
              <a:off x="2321951" y="4094912"/>
              <a:ext cx="3705889" cy="864683"/>
            </a:xfrm>
            <a:prstGeom prst="rect">
              <a:avLst/>
            </a:prstGeom>
            <a:solidFill>
              <a:srgbClr val="F2F2F2"/>
            </a:solidFill>
            <a:ln>
              <a:noFill/>
            </a:ln>
          </p:spPr>
          <p:txBody>
            <a:bodyPr spcFirstLastPara="1" wrap="square" lIns="0" tIns="91425" rIns="0" bIns="0" anchor="t" anchorCtr="0">
              <a:noAutofit/>
            </a:bodyPr>
            <a:lstStyle/>
            <a:p>
              <a:pPr marL="0" marR="0" lvl="0" indent="0" algn="ctr" rtl="0">
                <a:lnSpc>
                  <a:spcPct val="95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Always-On Replication</a:t>
              </a:r>
              <a:endParaRPr sz="1400" b="0" i="0" u="none" strike="noStrike" cap="none">
                <a:solidFill>
                  <a:srgbClr val="000000"/>
                </a:solidFill>
                <a:latin typeface="Arial"/>
                <a:ea typeface="Arial"/>
                <a:cs typeface="Arial"/>
                <a:sym typeface="Arial"/>
              </a:endParaRPr>
            </a:p>
            <a:p>
              <a:pPr marL="0" marR="0" lvl="0" indent="0" algn="ctr" rtl="0">
                <a:lnSpc>
                  <a:spcPct val="135714"/>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Hypervisor — Near-sync – Scale Out</a:t>
              </a:r>
              <a:endParaRPr sz="1400" b="0" i="0" u="none" strike="noStrike" cap="none">
                <a:solidFill>
                  <a:schemeClr val="dk1"/>
                </a:solidFill>
                <a:latin typeface="Century Gothic"/>
                <a:ea typeface="Century Gothic"/>
                <a:cs typeface="Century Gothic"/>
                <a:sym typeface="Century Gothic"/>
              </a:endParaRPr>
            </a:p>
            <a:p>
              <a:pPr marL="0" marR="0" lvl="0" indent="0" algn="ctr" rtl="0">
                <a:lnSpc>
                  <a:spcPct val="95000"/>
                </a:lnSpc>
                <a:spcBef>
                  <a:spcPts val="0"/>
                </a:spcBef>
                <a:spcAft>
                  <a:spcPts val="0"/>
                </a:spcAft>
                <a:buClr>
                  <a:srgbClr val="000000"/>
                </a:buClr>
                <a:buSzPts val="2000"/>
                <a:buFont typeface="Arial"/>
                <a:buNone/>
              </a:pPr>
              <a:endParaRPr sz="2000" b="0" i="0" u="none" strike="noStrike" cap="none">
                <a:solidFill>
                  <a:srgbClr val="373D41"/>
                </a:solidFill>
                <a:latin typeface="Century Gothic"/>
                <a:ea typeface="Century Gothic"/>
                <a:cs typeface="Century Gothic"/>
                <a:sym typeface="Century Gothic"/>
              </a:endParaRPr>
            </a:p>
          </p:txBody>
        </p:sp>
        <p:sp>
          <p:nvSpPr>
            <p:cNvPr id="440" name="Google Shape;440;p7"/>
            <p:cNvSpPr txBox="1"/>
            <p:nvPr/>
          </p:nvSpPr>
          <p:spPr>
            <a:xfrm>
              <a:off x="2317488" y="3248474"/>
              <a:ext cx="7557024" cy="5950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373D42"/>
                  </a:solidFill>
                  <a:latin typeface="Calibri"/>
                  <a:ea typeface="Calibri"/>
                  <a:cs typeface="Calibri"/>
                  <a:sym typeface="Calibri"/>
                </a:rPr>
                <a:t>Continuous Data Protection</a:t>
              </a:r>
              <a:endParaRPr sz="1400" b="0" i="0" u="none" strike="noStrike" cap="none">
                <a:solidFill>
                  <a:srgbClr val="000000"/>
                </a:solidFill>
                <a:latin typeface="Arial"/>
                <a:ea typeface="Arial"/>
                <a:cs typeface="Arial"/>
                <a:sym typeface="Arial"/>
              </a:endParaRPr>
            </a:p>
          </p:txBody>
        </p:sp>
        <p:sp>
          <p:nvSpPr>
            <p:cNvPr id="441" name="Google Shape;441;p7"/>
            <p:cNvSpPr/>
            <p:nvPr/>
          </p:nvSpPr>
          <p:spPr>
            <a:xfrm>
              <a:off x="2321951" y="5081481"/>
              <a:ext cx="3705889" cy="864524"/>
            </a:xfrm>
            <a:prstGeom prst="rect">
              <a:avLst/>
            </a:prstGeom>
            <a:solidFill>
              <a:srgbClr val="F2F2F2"/>
            </a:solidFill>
            <a:ln>
              <a:noFill/>
            </a:ln>
          </p:spPr>
          <p:txBody>
            <a:bodyPr spcFirstLastPara="1" wrap="square" lIns="0" tIns="91425" rIns="0" bIns="0" anchor="t" anchorCtr="0">
              <a:noAutofit/>
            </a:bodyPr>
            <a:lstStyle/>
            <a:p>
              <a:pPr marL="0" marR="0" lvl="0" indent="0" algn="ctr" rtl="0">
                <a:lnSpc>
                  <a:spcPct val="95000"/>
                </a:lnSpc>
                <a:spcBef>
                  <a:spcPts val="0"/>
                </a:spcBef>
                <a:spcAft>
                  <a:spcPts val="0"/>
                </a:spcAft>
                <a:buClr>
                  <a:srgbClr val="000000"/>
                </a:buClr>
                <a:buSzPts val="2000"/>
                <a:buFont typeface="Arial"/>
                <a:buNone/>
              </a:pPr>
              <a:r>
                <a:rPr lang="en-US" sz="2000" b="0" i="0" u="none" strike="noStrike" cap="none">
                  <a:solidFill>
                    <a:srgbClr val="292D30"/>
                  </a:solidFill>
                  <a:latin typeface="Century Gothic"/>
                  <a:ea typeface="Century Gothic"/>
                  <a:cs typeface="Century Gothic"/>
                  <a:sym typeface="Century Gothic"/>
                </a:rPr>
                <a:t> </a:t>
              </a:r>
              <a:r>
                <a:rPr lang="en-US" sz="2000" b="1" i="0" u="none" strike="noStrike" cap="none">
                  <a:solidFill>
                    <a:schemeClr val="dk1"/>
                  </a:solidFill>
                  <a:latin typeface="Century Gothic"/>
                  <a:ea typeface="Century Gothic"/>
                  <a:cs typeface="Century Gothic"/>
                  <a:sym typeface="Century Gothic"/>
                </a:rPr>
                <a:t>Application Consistency Grouping</a:t>
              </a:r>
              <a:endParaRPr sz="1400" b="0" i="0" u="none" strike="noStrike" cap="none">
                <a:solidFill>
                  <a:srgbClr val="000000"/>
                </a:solidFill>
                <a:latin typeface="Arial"/>
                <a:ea typeface="Arial"/>
                <a:cs typeface="Arial"/>
                <a:sym typeface="Arial"/>
              </a:endParaRPr>
            </a:p>
            <a:p>
              <a:pPr marL="0" marR="0" lvl="0" indent="0" algn="ctr" rtl="0">
                <a:lnSpc>
                  <a:spcPct val="135714"/>
                </a:lnSpc>
                <a:spcBef>
                  <a:spcPts val="0"/>
                </a:spcBef>
                <a:spcAft>
                  <a:spcPts val="0"/>
                </a:spcAft>
                <a:buClr>
                  <a:srgbClr val="000000"/>
                </a:buClr>
                <a:buSzPts val="1400"/>
                <a:buFont typeface="Arial"/>
                <a:buNone/>
              </a:pPr>
              <a:r>
                <a:rPr lang="en-US" sz="1400" b="0" i="0" u="none" strike="noStrike" cap="none">
                  <a:solidFill>
                    <a:srgbClr val="292D30"/>
                  </a:solidFill>
                  <a:latin typeface="Century Gothic"/>
                  <a:ea typeface="Century Gothic"/>
                  <a:cs typeface="Century Gothic"/>
                  <a:sym typeface="Century Gothic"/>
                </a:rPr>
                <a:t>Multi-VM consistency — </a:t>
              </a:r>
              <a:r>
                <a:rPr lang="en-US" sz="1400" b="0" i="0" u="none" strike="noStrike" cap="none">
                  <a:solidFill>
                    <a:schemeClr val="dk1"/>
                  </a:solidFill>
                  <a:latin typeface="Century Gothic"/>
                  <a:ea typeface="Century Gothic"/>
                  <a:cs typeface="Century Gothic"/>
                  <a:sym typeface="Century Gothic"/>
                </a:rPr>
                <a:t>Multi-SLA</a:t>
              </a:r>
              <a:endParaRPr sz="2000" b="0" i="0" u="none" strike="noStrike" cap="none">
                <a:solidFill>
                  <a:schemeClr val="dk1"/>
                </a:solidFill>
                <a:latin typeface="Century Gothic"/>
                <a:ea typeface="Century Gothic"/>
                <a:cs typeface="Century Gothic"/>
                <a:sym typeface="Century Gothic"/>
              </a:endParaRPr>
            </a:p>
            <a:p>
              <a:pPr marL="0" marR="0" lvl="0" indent="0" algn="ctr" rtl="0">
                <a:lnSpc>
                  <a:spcPct val="95000"/>
                </a:lnSpc>
                <a:spcBef>
                  <a:spcPts val="0"/>
                </a:spcBef>
                <a:spcAft>
                  <a:spcPts val="0"/>
                </a:spcAft>
                <a:buClr>
                  <a:srgbClr val="000000"/>
                </a:buClr>
                <a:buSzPts val="2000"/>
                <a:buFont typeface="Arial"/>
                <a:buNone/>
              </a:pPr>
              <a:endParaRPr sz="2000" b="0" i="0" u="none" strike="noStrike" cap="none">
                <a:solidFill>
                  <a:srgbClr val="292D30"/>
                </a:solidFill>
                <a:latin typeface="Century Gothic"/>
                <a:ea typeface="Century Gothic"/>
                <a:cs typeface="Century Gothic"/>
                <a:sym typeface="Century Gothic"/>
              </a:endParaRPr>
            </a:p>
          </p:txBody>
        </p:sp>
        <p:sp>
          <p:nvSpPr>
            <p:cNvPr id="442" name="Google Shape;442;p7"/>
            <p:cNvSpPr/>
            <p:nvPr/>
          </p:nvSpPr>
          <p:spPr>
            <a:xfrm>
              <a:off x="6166454" y="4094913"/>
              <a:ext cx="3689564" cy="864682"/>
            </a:xfrm>
            <a:prstGeom prst="rect">
              <a:avLst/>
            </a:prstGeom>
            <a:solidFill>
              <a:srgbClr val="F2F2F2"/>
            </a:solidFill>
            <a:ln>
              <a:noFill/>
            </a:ln>
          </p:spPr>
          <p:txBody>
            <a:bodyPr spcFirstLastPara="1" wrap="square" lIns="0" tIns="91425" rIns="0" bIns="0" anchor="t" anchorCtr="0">
              <a:noAutofit/>
            </a:bodyPr>
            <a:lstStyle/>
            <a:p>
              <a:pPr marL="0" marR="0" lvl="0" indent="0" algn="ctr" rtl="0">
                <a:lnSpc>
                  <a:spcPct val="95000"/>
                </a:lnSpc>
                <a:spcBef>
                  <a:spcPts val="0"/>
                </a:spcBef>
                <a:spcAft>
                  <a:spcPts val="0"/>
                </a:spcAft>
                <a:buClr>
                  <a:srgbClr val="000000"/>
                </a:buClr>
                <a:buSzPts val="2000"/>
                <a:buFont typeface="Arial"/>
                <a:buNone/>
              </a:pPr>
              <a:r>
                <a:rPr lang="en-US" sz="2000" b="1" i="0" u="none" strike="noStrike" cap="none">
                  <a:solidFill>
                    <a:schemeClr val="dk1"/>
                  </a:solidFill>
                  <a:latin typeface="Century Gothic"/>
                  <a:ea typeface="Century Gothic"/>
                  <a:cs typeface="Century Gothic"/>
                  <a:sym typeface="Century Gothic"/>
                </a:rPr>
                <a:t>Journal-Based Recovery</a:t>
              </a:r>
              <a:endParaRPr sz="1400" b="0" i="0" u="none" strike="noStrike" cap="none">
                <a:solidFill>
                  <a:srgbClr val="000000"/>
                </a:solidFill>
                <a:latin typeface="Arial"/>
                <a:ea typeface="Arial"/>
                <a:cs typeface="Arial"/>
                <a:sym typeface="Arial"/>
              </a:endParaRPr>
            </a:p>
            <a:p>
              <a:pPr marL="0" marR="0" lvl="0" indent="0" algn="ctr" rtl="0">
                <a:lnSpc>
                  <a:spcPct val="135714"/>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Point-in-time recovery: Granular</a:t>
              </a:r>
              <a:endParaRPr sz="2000" b="0" i="0" u="none" strike="noStrike" cap="none">
                <a:solidFill>
                  <a:schemeClr val="dk1"/>
                </a:solidFill>
                <a:latin typeface="Century Gothic"/>
                <a:ea typeface="Century Gothic"/>
                <a:cs typeface="Century Gothic"/>
                <a:sym typeface="Century Gothic"/>
              </a:endParaRPr>
            </a:p>
          </p:txBody>
        </p:sp>
        <p:sp>
          <p:nvSpPr>
            <p:cNvPr id="443" name="Google Shape;443;p7"/>
            <p:cNvSpPr/>
            <p:nvPr/>
          </p:nvSpPr>
          <p:spPr>
            <a:xfrm>
              <a:off x="6166454" y="5081481"/>
              <a:ext cx="3689564" cy="864524"/>
            </a:xfrm>
            <a:prstGeom prst="rect">
              <a:avLst/>
            </a:prstGeom>
            <a:solidFill>
              <a:srgbClr val="F2F2F2"/>
            </a:solidFill>
            <a:ln>
              <a:noFill/>
            </a:ln>
          </p:spPr>
          <p:txBody>
            <a:bodyPr spcFirstLastPara="1" wrap="square" lIns="0" tIns="91425" rIns="0" bIns="0" anchor="t" anchorCtr="0">
              <a:noAutofit/>
            </a:bodyPr>
            <a:lstStyle/>
            <a:p>
              <a:pPr marL="0" marR="0" lvl="0" indent="0" algn="ctr" rtl="0">
                <a:lnSpc>
                  <a:spcPct val="95000"/>
                </a:lnSpc>
                <a:spcBef>
                  <a:spcPts val="0"/>
                </a:spcBef>
                <a:spcAft>
                  <a:spcPts val="0"/>
                </a:spcAft>
                <a:buClr>
                  <a:srgbClr val="000000"/>
                </a:buClr>
                <a:buSzPts val="2000"/>
                <a:buFont typeface="Arial"/>
                <a:buNone/>
              </a:pPr>
              <a:r>
                <a:rPr lang="en-US" sz="2000" b="1" i="0" u="none" strike="noStrike" cap="none">
                  <a:solidFill>
                    <a:srgbClr val="292D30"/>
                  </a:solidFill>
                  <a:latin typeface="Century Gothic"/>
                  <a:ea typeface="Century Gothic"/>
                  <a:cs typeface="Century Gothic"/>
                  <a:sym typeface="Century Gothic"/>
                </a:rPr>
                <a:t>Long-Term Retention</a:t>
              </a:r>
              <a:endParaRPr sz="1400" b="0" i="0" u="none" strike="noStrike" cap="none">
                <a:solidFill>
                  <a:srgbClr val="000000"/>
                </a:solidFill>
                <a:latin typeface="Arial"/>
                <a:ea typeface="Arial"/>
                <a:cs typeface="Arial"/>
                <a:sym typeface="Arial"/>
              </a:endParaRPr>
            </a:p>
            <a:p>
              <a:pPr marL="0" marR="0" lvl="0" indent="0" algn="ctr" rtl="0">
                <a:lnSpc>
                  <a:spcPct val="135714"/>
                </a:lnSpc>
                <a:spcBef>
                  <a:spcPts val="0"/>
                </a:spcBef>
                <a:spcAft>
                  <a:spcPts val="0"/>
                </a:spcAft>
                <a:buClr>
                  <a:srgbClr val="000000"/>
                </a:buClr>
                <a:buSzPts val="1400"/>
                <a:buFont typeface="Arial"/>
                <a:buNone/>
              </a:pPr>
              <a:r>
                <a:rPr lang="en-US" sz="1400" b="0" i="0" u="none" strike="noStrike" cap="none">
                  <a:solidFill>
                    <a:srgbClr val="292D30"/>
                  </a:solidFill>
                  <a:latin typeface="Century Gothic"/>
                  <a:ea typeface="Century Gothic"/>
                  <a:cs typeface="Century Gothic"/>
                  <a:sym typeface="Century Gothic"/>
                </a:rPr>
                <a:t>Multiple copies for compliance and recovery</a:t>
              </a:r>
              <a:endParaRPr sz="1400" b="0" i="0" u="none" strike="noStrike" cap="none">
                <a:solidFill>
                  <a:srgbClr val="000000"/>
                </a:solidFill>
                <a:latin typeface="Arial"/>
                <a:ea typeface="Arial"/>
                <a:cs typeface="Arial"/>
                <a:sym typeface="Arial"/>
              </a:endParaRPr>
            </a:p>
            <a:p>
              <a:pPr marL="0" marR="0" lvl="0" indent="0" algn="ctr" rtl="0">
                <a:lnSpc>
                  <a:spcPct val="95000"/>
                </a:lnSpc>
                <a:spcBef>
                  <a:spcPts val="0"/>
                </a:spcBef>
                <a:spcAft>
                  <a:spcPts val="0"/>
                </a:spcAft>
                <a:buClr>
                  <a:srgbClr val="000000"/>
                </a:buClr>
                <a:buSzPts val="2000"/>
                <a:buFont typeface="Arial"/>
                <a:buNone/>
              </a:pPr>
              <a:endParaRPr sz="2000" b="0" i="0" u="none" strike="noStrike" cap="none">
                <a:solidFill>
                  <a:srgbClr val="292D30"/>
                </a:solidFill>
                <a:latin typeface="Century Gothic"/>
                <a:ea typeface="Century Gothic"/>
                <a:cs typeface="Century Gothic"/>
                <a:sym typeface="Century Gothic"/>
              </a:endParaRPr>
            </a:p>
          </p:txBody>
        </p:sp>
        <p:sp>
          <p:nvSpPr>
            <p:cNvPr id="444" name="Google Shape;444;p7"/>
            <p:cNvSpPr txBox="1"/>
            <p:nvPr/>
          </p:nvSpPr>
          <p:spPr>
            <a:xfrm>
              <a:off x="4554637" y="394455"/>
              <a:ext cx="3082726" cy="5950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292D30"/>
                </a:buClr>
                <a:buSzPts val="2800"/>
                <a:buFont typeface="Calibri"/>
                <a:buNone/>
              </a:pPr>
              <a:r>
                <a:rPr lang="en-US" sz="2800" b="1" i="0" u="none" strike="noStrike" cap="none">
                  <a:solidFill>
                    <a:srgbClr val="292D30"/>
                  </a:solidFill>
                  <a:latin typeface="Calibri"/>
                  <a:ea typeface="Calibri"/>
                  <a:cs typeface="Calibri"/>
                  <a:sym typeface="Calibri"/>
                </a:rPr>
                <a:t>Analytics &amp; Control</a:t>
              </a:r>
              <a:endParaRPr sz="1400" b="0" i="0" u="none" strike="noStrike" cap="none">
                <a:solidFill>
                  <a:srgbClr val="000000"/>
                </a:solidFill>
                <a:latin typeface="Arial"/>
                <a:ea typeface="Arial"/>
                <a:cs typeface="Arial"/>
                <a:sym typeface="Arial"/>
              </a:endParaRPr>
            </a:p>
          </p:txBody>
        </p:sp>
        <p:sp>
          <p:nvSpPr>
            <p:cNvPr id="445" name="Google Shape;445;p7"/>
            <p:cNvSpPr/>
            <p:nvPr/>
          </p:nvSpPr>
          <p:spPr>
            <a:xfrm>
              <a:off x="1716726" y="650747"/>
              <a:ext cx="8758548" cy="5812796"/>
            </a:xfrm>
            <a:custGeom>
              <a:avLst/>
              <a:gdLst/>
              <a:ahLst/>
              <a:cxnLst/>
              <a:rect l="l" t="t" r="r" b="b"/>
              <a:pathLst>
                <a:path w="9634403" h="4234456" extrusionOk="0">
                  <a:moveTo>
                    <a:pt x="6496031" y="0"/>
                  </a:moveTo>
                  <a:lnTo>
                    <a:pt x="9634403" y="0"/>
                  </a:lnTo>
                  <a:lnTo>
                    <a:pt x="9634403" y="4234456"/>
                  </a:lnTo>
                  <a:lnTo>
                    <a:pt x="0" y="4234456"/>
                  </a:lnTo>
                  <a:lnTo>
                    <a:pt x="0" y="0"/>
                  </a:lnTo>
                  <a:lnTo>
                    <a:pt x="3121702" y="0"/>
                  </a:lnTo>
                </a:path>
              </a:pathLst>
            </a:custGeom>
            <a:noFill/>
            <a:ln w="22225" cap="rnd" cmpd="sng">
              <a:solidFill>
                <a:srgbClr val="BA0C2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Calibri"/>
                <a:ea typeface="Calibri"/>
                <a:cs typeface="Calibri"/>
                <a:sym typeface="Calibri"/>
              </a:endParaRPr>
            </a:p>
          </p:txBody>
        </p:sp>
        <p:sp>
          <p:nvSpPr>
            <p:cNvPr id="446" name="Google Shape;446;p7"/>
            <p:cNvSpPr/>
            <p:nvPr/>
          </p:nvSpPr>
          <p:spPr>
            <a:xfrm>
              <a:off x="1781992" y="3640125"/>
              <a:ext cx="8481320" cy="408452"/>
            </a:xfrm>
            <a:prstGeom prst="rect">
              <a:avLst/>
            </a:prstGeom>
            <a:noFill/>
            <a:ln>
              <a:noFill/>
            </a:ln>
          </p:spPr>
          <p:txBody>
            <a:bodyPr spcFirstLastPara="1" wrap="square" lIns="0" tIns="45700" rIns="0" bIns="0" anchor="ctr" anchorCtr="0">
              <a:noAutofit/>
            </a:bodyPr>
            <a:lstStyle/>
            <a:p>
              <a:pPr marL="0" marR="0" lvl="0" indent="0" algn="ctr" rtl="0">
                <a:lnSpc>
                  <a:spcPct val="105555"/>
                </a:lnSpc>
                <a:spcBef>
                  <a:spcPts val="0"/>
                </a:spcBef>
                <a:spcAft>
                  <a:spcPts val="0"/>
                </a:spcAft>
                <a:buClr>
                  <a:srgbClr val="000000"/>
                </a:buClr>
                <a:buSzPts val="1800"/>
                <a:buFont typeface="Arial"/>
                <a:buNone/>
              </a:pPr>
              <a:r>
                <a:rPr lang="en-US" sz="1800" b="0" i="0" u="none" strike="noStrike" cap="none">
                  <a:solidFill>
                    <a:srgbClr val="292D30"/>
                  </a:solidFill>
                  <a:latin typeface="Century Gothic"/>
                  <a:ea typeface="Century Gothic"/>
                  <a:cs typeface="Century Gothic"/>
                  <a:sym typeface="Century Gothic"/>
                </a:rPr>
                <a:t>RPO ( Recovery Point ) in Seconds</a:t>
              </a:r>
              <a:endParaRPr sz="1400" b="0" i="0" u="none" strike="noStrike" cap="none">
                <a:solidFill>
                  <a:srgbClr val="000000"/>
                </a:solidFill>
                <a:latin typeface="Arial"/>
                <a:ea typeface="Arial"/>
                <a:cs typeface="Arial"/>
                <a:sym typeface="Arial"/>
              </a:endParaRPr>
            </a:p>
          </p:txBody>
        </p:sp>
      </p:grpSp>
      <p:sp>
        <p:nvSpPr>
          <p:cNvPr id="447" name="Google Shape;447;p7"/>
          <p:cNvSpPr/>
          <p:nvPr/>
        </p:nvSpPr>
        <p:spPr>
          <a:xfrm>
            <a:off x="1321701" y="227225"/>
            <a:ext cx="9122700" cy="58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sng" strike="noStrike" cap="none">
                <a:solidFill>
                  <a:schemeClr val="dk1"/>
                </a:solidFill>
                <a:latin typeface="Century Gothic"/>
                <a:ea typeface="Century Gothic"/>
                <a:cs typeface="Century Gothic"/>
                <a:sym typeface="Century Gothic"/>
              </a:rPr>
              <a:t>Zerto Platform……Healthcare IT Resilience</a:t>
            </a:r>
            <a:endParaRPr sz="1800" b="0" i="0" u="sng"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8"/>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7</a:t>
            </a:fld>
            <a:endParaRPr/>
          </a:p>
        </p:txBody>
      </p:sp>
      <p:sp>
        <p:nvSpPr>
          <p:cNvPr id="453" name="Google Shape;453;p8"/>
          <p:cNvSpPr txBox="1">
            <a:spLocks noGrp="1"/>
          </p:cNvSpPr>
          <p:nvPr>
            <p:ph type="title"/>
          </p:nvPr>
        </p:nvSpPr>
        <p:spPr>
          <a:xfrm>
            <a:off x="83873" y="245325"/>
            <a:ext cx="11140800" cy="657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rgbClr val="1E22AA"/>
              </a:buClr>
              <a:buSzPts val="3200"/>
              <a:buFont typeface="Arial"/>
              <a:buNone/>
            </a:pPr>
            <a:br>
              <a:rPr lang="en-US" sz="3200"/>
            </a:br>
            <a:br>
              <a:rPr lang="en-US" sz="3200"/>
            </a:br>
            <a:r>
              <a:rPr lang="en-US" sz="3200"/>
              <a:t>Alex Nason, Director of IT Innovation, Frederick Health</a:t>
            </a:r>
            <a:br>
              <a:rPr lang="en-US" sz="3200"/>
            </a:br>
            <a:br>
              <a:rPr lang="en-US"/>
            </a:br>
            <a:endParaRPr/>
          </a:p>
        </p:txBody>
      </p:sp>
      <p:sp>
        <p:nvSpPr>
          <p:cNvPr id="454" name="Google Shape;454;p8"/>
          <p:cNvSpPr txBox="1"/>
          <p:nvPr/>
        </p:nvSpPr>
        <p:spPr>
          <a:xfrm>
            <a:off x="5174164" y="1425447"/>
            <a:ext cx="5910147" cy="50783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a:solidFill>
                  <a:schemeClr val="dk1"/>
                </a:solidFill>
                <a:latin typeface="Century Gothic"/>
                <a:ea typeface="Century Gothic"/>
                <a:cs typeface="Century Gothic"/>
                <a:sym typeface="Century Gothic"/>
              </a:rPr>
            </a:br>
            <a:r>
              <a:rPr lang="en-US" sz="1800" b="0" i="0" u="none" strike="noStrike" cap="none">
                <a:solidFill>
                  <a:schemeClr val="dk1"/>
                </a:solidFill>
                <a:latin typeface="Century Gothic"/>
                <a:ea typeface="Century Gothic"/>
                <a:cs typeface="Century Gothic"/>
                <a:sym typeface="Century Gothic"/>
              </a:rPr>
              <a:t>Alex has more than 30 years of healthcare industry experience in research, policy, clinical, academic and consulting environments. He is a healthcare executive with a passion in innovative approaches to care delivery within a complex healthcare system. Alex has championed the development of innovative clinical services utilizing telehealth and digital technologies for over 20 years. Today, Alex is helping Frederick Health chart its own course in innovation by directing a team that is implementing digital solutions across the enterprise. Prior to joining Frederick Health, Alex has worked at Johns Hopkins Health System, the National Institutes of Health and The White House.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a:solidFill>
                  <a:schemeClr val="dk1"/>
                </a:solidFill>
                <a:latin typeface="Century Gothic"/>
                <a:ea typeface="Century Gothic"/>
                <a:cs typeface="Century Gothic"/>
                <a:sym typeface="Century Gothic"/>
              </a:rPr>
            </a:br>
            <a:br>
              <a:rPr lang="en-US" sz="1800" b="0" i="0" u="none" strike="noStrike" cap="none">
                <a:solidFill>
                  <a:schemeClr val="dk1"/>
                </a:solidFill>
                <a:latin typeface="Century Gothic"/>
                <a:ea typeface="Century Gothic"/>
                <a:cs typeface="Century Gothic"/>
                <a:sym typeface="Century Gothic"/>
              </a:rPr>
            </a:br>
            <a:endParaRPr sz="1800" b="0" i="0" u="none" strike="noStrike" cap="none">
              <a:solidFill>
                <a:schemeClr val="dk1"/>
              </a:solidFill>
              <a:latin typeface="Century Gothic"/>
              <a:ea typeface="Century Gothic"/>
              <a:cs typeface="Century Gothic"/>
              <a:sym typeface="Century Gothic"/>
            </a:endParaRPr>
          </a:p>
        </p:txBody>
      </p:sp>
      <p:pic>
        <p:nvPicPr>
          <p:cNvPr id="455" name="Google Shape;455;p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5238" y="1718681"/>
            <a:ext cx="3090729" cy="342063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9"/>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8</a:t>
            </a:fld>
            <a:endParaRPr/>
          </a:p>
        </p:txBody>
      </p:sp>
      <p:sp>
        <p:nvSpPr>
          <p:cNvPr id="461" name="Google Shape;461;p9"/>
          <p:cNvSpPr txBox="1">
            <a:spLocks noGrp="1"/>
          </p:cNvSpPr>
          <p:nvPr>
            <p:ph type="title"/>
          </p:nvPr>
        </p:nvSpPr>
        <p:spPr>
          <a:xfrm>
            <a:off x="251050" y="0"/>
            <a:ext cx="11699100" cy="732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rgbClr val="1E22AA"/>
              </a:buClr>
              <a:buSzPts val="1800"/>
              <a:buFont typeface="Arial"/>
              <a:buNone/>
            </a:pPr>
            <a:br>
              <a:rPr lang="en-US" sz="1800"/>
            </a:br>
            <a:br>
              <a:rPr lang="en-US" sz="1800"/>
            </a:br>
            <a:r>
              <a:rPr lang="en-US" sz="3000"/>
              <a:t>Dania O’Connor, MSSW - CEO Psychiatric Institute of Washington</a:t>
            </a:r>
            <a:br>
              <a:rPr lang="en-US" sz="3000"/>
            </a:br>
            <a:endParaRPr sz="3000"/>
          </a:p>
        </p:txBody>
      </p:sp>
      <p:sp>
        <p:nvSpPr>
          <p:cNvPr id="462" name="Google Shape;462;p9"/>
          <p:cNvSpPr txBox="1"/>
          <p:nvPr/>
        </p:nvSpPr>
        <p:spPr>
          <a:xfrm>
            <a:off x="5327987" y="963269"/>
            <a:ext cx="6409695" cy="63709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Dania O’Connor has been in the field of Behavioral Health and Substance Use Disorders over 35 years.  She is dedicated to implementing innovative comprehensive specialty programs to enhance recovery times. As a leader in healthcare delivery with a laser focus on integrating the state of the science and advances in technology to assess and delivery quality care.  Dania’s leadership has positioned PIW as a center of innovation in a rapidly changing  healthcare market.  She embraces change as an opportunity to challenge the status quo while instilling Service Excellence in her team.  PIW established the Partners In Care Network of community provides to address the gaps care coordination and persistent disparities in addiction and mental healthcare outcomes.  The Partners In Care Network’s Referral Management System secure bi-directional referral management system supports our community based Providers and Payers with real time electronic care coordination and referral tracking.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br>
              <a:rPr lang="en-US" sz="1600" b="0" i="0" u="none" strike="noStrike" cap="none">
                <a:solidFill>
                  <a:schemeClr val="dk1"/>
                </a:solidFill>
                <a:latin typeface="Century Gothic"/>
                <a:ea typeface="Century Gothic"/>
                <a:cs typeface="Century Gothic"/>
                <a:sym typeface="Century Gothic"/>
              </a:rPr>
            </a:br>
            <a:br>
              <a:rPr lang="en-US" sz="1600" b="0" i="0" u="none" strike="noStrike" cap="none">
                <a:solidFill>
                  <a:schemeClr val="dk1"/>
                </a:solidFill>
                <a:latin typeface="Century Gothic"/>
                <a:ea typeface="Century Gothic"/>
                <a:cs typeface="Century Gothic"/>
                <a:sym typeface="Century Gothic"/>
              </a:rPr>
            </a:br>
            <a:endParaRPr sz="1600" b="0" i="0" u="none" strike="noStrike" cap="none">
              <a:solidFill>
                <a:schemeClr val="dk1"/>
              </a:solidFill>
              <a:latin typeface="Century Gothic"/>
              <a:ea typeface="Century Gothic"/>
              <a:cs typeface="Century Gothic"/>
              <a:sym typeface="Century Gothic"/>
            </a:endParaRPr>
          </a:p>
        </p:txBody>
      </p:sp>
      <p:pic>
        <p:nvPicPr>
          <p:cNvPr id="463" name="Google Shape;463;p9" descr="A person smiling for the camera&#10;&#10;Description automatically generated"/>
          <p:cNvPicPr preferRelativeResize="0"/>
          <p:nvPr/>
        </p:nvPicPr>
        <p:blipFill rotWithShape="1">
          <a:blip r:embed="rId3">
            <a:alphaModFix/>
          </a:blip>
          <a:srcRect/>
          <a:stretch/>
        </p:blipFill>
        <p:spPr>
          <a:xfrm>
            <a:off x="692149" y="1470953"/>
            <a:ext cx="2720360" cy="379242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10"/>
          <p:cNvSpPr txBox="1">
            <a:spLocks noGrp="1"/>
          </p:cNvSpPr>
          <p:nvPr>
            <p:ph type="sldNum" idx="12"/>
          </p:nvPr>
        </p:nvSpPr>
        <p:spPr>
          <a:xfrm>
            <a:off x="11360517" y="6390178"/>
            <a:ext cx="513735" cy="227164"/>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9</a:t>
            </a:fld>
            <a:endParaRPr/>
          </a:p>
        </p:txBody>
      </p:sp>
      <p:sp>
        <p:nvSpPr>
          <p:cNvPr id="469" name="Google Shape;469;p10"/>
          <p:cNvSpPr txBox="1">
            <a:spLocks noGrp="1"/>
          </p:cNvSpPr>
          <p:nvPr>
            <p:ph type="title"/>
          </p:nvPr>
        </p:nvSpPr>
        <p:spPr>
          <a:xfrm>
            <a:off x="264500" y="0"/>
            <a:ext cx="11672100" cy="7329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rgbClr val="1E22AA"/>
              </a:buClr>
              <a:buSzPts val="1800"/>
              <a:buFont typeface="Arial"/>
              <a:buNone/>
            </a:pPr>
            <a:br>
              <a:rPr lang="en-US" sz="1800"/>
            </a:br>
            <a:br>
              <a:rPr lang="en-US" sz="1800"/>
            </a:br>
            <a:r>
              <a:rPr lang="en-US" sz="3000" i="0"/>
              <a:t>Chris Panagiotopoulos, Chief Technology Officer LifeBridge Health</a:t>
            </a:r>
            <a:br>
              <a:rPr lang="en-US"/>
            </a:br>
            <a:endParaRPr/>
          </a:p>
        </p:txBody>
      </p:sp>
      <p:pic>
        <p:nvPicPr>
          <p:cNvPr id="470" name="Google Shape;470;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74915" y="1479177"/>
            <a:ext cx="2737436" cy="3832411"/>
          </a:xfrm>
          <a:prstGeom prst="rect">
            <a:avLst/>
          </a:prstGeom>
          <a:noFill/>
          <a:ln>
            <a:noFill/>
          </a:ln>
        </p:spPr>
      </p:pic>
      <p:sp>
        <p:nvSpPr>
          <p:cNvPr id="471" name="Google Shape;471;p10"/>
          <p:cNvSpPr txBox="1"/>
          <p:nvPr/>
        </p:nvSpPr>
        <p:spPr>
          <a:xfrm>
            <a:off x="4733375" y="732900"/>
            <a:ext cx="7052400" cy="590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LifeBridge Health is a regional health system consisting of 13,000 care bravely associates across Sinai Hospital of Baltimore, Northwest Hospital, Carroll Hospital, Levindale Hebrew Geriatric Center and Hospital, Grace Medical Center (formally Bon Secours Hospital of Baltimore), LifeBridge Health &amp; Fitness, hundreds of primary care and specialty physicians and many affiliated health-related partners.  He is responsible for the organization’s strategic development and implementation of Technology, TeleHealth, Telecommunication and Patient Call Center needs.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Chris led the technical and operational launch of the LifeBridge Health TeleHealth program in 2016.  Since then, the program has expanded throughout the system supporting 70,000 annual virtual patient encounters.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Chris is a Maryland Chapter of Health Information Systems Society (MDHIMSS) past President and past Chair of the associations Advocacy Committee, educating legislators in Annapolis and Washington DC on healthcare IT issues and legislation.  He received his BS in Chemistry and Masters in Engineering from Loyola University of Baltimore Maryland.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a:solidFill>
                  <a:schemeClr val="dk1"/>
                </a:solidFill>
                <a:latin typeface="Century Gothic"/>
                <a:ea typeface="Century Gothic"/>
                <a:cs typeface="Century Gothic"/>
                <a:sym typeface="Century Gothic"/>
              </a:rPr>
            </a:br>
            <a:br>
              <a:rPr lang="en-US" sz="1800" b="0" i="0" u="none" strike="noStrike" cap="none">
                <a:solidFill>
                  <a:schemeClr val="dk1"/>
                </a:solidFill>
                <a:latin typeface="Century Gothic"/>
                <a:ea typeface="Century Gothic"/>
                <a:cs typeface="Century Gothic"/>
                <a:sym typeface="Century Gothic"/>
              </a:rPr>
            </a:br>
            <a:endParaRPr sz="18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Custom 1">
      <a:dk1>
        <a:srgbClr val="585858"/>
      </a:dk1>
      <a:lt1>
        <a:srgbClr val="FFFFFF"/>
      </a:lt1>
      <a:dk2>
        <a:srgbClr val="585858"/>
      </a:dk2>
      <a:lt2>
        <a:srgbClr val="FFFFFF"/>
      </a:lt2>
      <a:accent1>
        <a:srgbClr val="92B75A"/>
      </a:accent1>
      <a:accent2>
        <a:srgbClr val="3E5985"/>
      </a:accent2>
      <a:accent3>
        <a:srgbClr val="0076BC"/>
      </a:accent3>
      <a:accent4>
        <a:srgbClr val="B8E5FA"/>
      </a:accent4>
      <a:accent5>
        <a:srgbClr val="273853"/>
      </a:accent5>
      <a:accent6>
        <a:srgbClr val="7F7F7F"/>
      </a:accent6>
      <a:hlink>
        <a:srgbClr val="92B75A"/>
      </a:hlink>
      <a:folHlink>
        <a:srgbClr val="BDD3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TotalTime>
  <Words>3735</Words>
  <Application>Microsoft Office PowerPoint</Application>
  <PresentationFormat>Widescreen</PresentationFormat>
  <Paragraphs>462</Paragraphs>
  <Slides>57</Slides>
  <Notes>40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57</vt:i4>
      </vt:variant>
    </vt:vector>
  </HeadingPairs>
  <TitlesOfParts>
    <vt:vector size="71" baseType="lpstr">
      <vt:lpstr>Calibri Light</vt:lpstr>
      <vt:lpstr>Verdana</vt:lpstr>
      <vt:lpstr>Wingdings</vt:lpstr>
      <vt:lpstr>Arial</vt:lpstr>
      <vt:lpstr>Calibri</vt:lpstr>
      <vt:lpstr>Courier New</vt:lpstr>
      <vt:lpstr>Helvetica Neue</vt:lpstr>
      <vt:lpstr>Noto Sans Symbols</vt:lpstr>
      <vt:lpstr>Impact</vt:lpstr>
      <vt:lpstr>Century Gothic</vt:lpstr>
      <vt:lpstr>Constantia</vt:lpstr>
      <vt:lpstr>Ravi Powerpoint Template</vt:lpstr>
      <vt:lpstr>Default Theme</vt:lpstr>
      <vt:lpstr>Office Theme</vt:lpstr>
      <vt:lpstr>PowerPoint Presentation</vt:lpstr>
      <vt:lpstr>      President’s Welcome: We’ve Pivoted to Virtual          … It’s Great to See You Again! Kathryn Whitmore  </vt:lpstr>
      <vt:lpstr> A Special Thank You to our Sponsors!!!   </vt:lpstr>
      <vt:lpstr>IT Resilience</vt:lpstr>
      <vt:lpstr>PowerPoint Presentation</vt:lpstr>
      <vt:lpstr>PowerPoint Presentation</vt:lpstr>
      <vt:lpstr>  Alex Nason, Director of IT Innovation, Frederick Health  </vt:lpstr>
      <vt:lpstr>  Dania O’Connor, MSSW - CEO Psychiatric Institute of Washington </vt:lpstr>
      <vt:lpstr>  Chris Panagiotopoulos, Chief Technology Officer LifeBridge Health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User Roles </vt:lpstr>
      <vt:lpstr>Coordinators Dashboard</vt:lpstr>
      <vt:lpstr>3 Steps - Referral to Service Provider</vt:lpstr>
      <vt:lpstr>PowerPoint Presentation</vt:lpstr>
      <vt:lpstr>PowerPoint Presentation</vt:lpstr>
      <vt:lpstr>Service Provider View </vt:lpstr>
      <vt:lpstr>PowerPoint Presentation</vt:lpstr>
      <vt:lpstr>Service Providers can use the platform to manage clients and view historical information if necessary. </vt:lpstr>
      <vt:lpstr>PowerPoint Presentation</vt:lpstr>
      <vt:lpstr>Telehealth During COVID-19 and Beyond </vt:lpstr>
      <vt:lpstr>Outline</vt:lpstr>
      <vt:lpstr>PowerPoint Presentation</vt:lpstr>
      <vt:lpstr>LifeBridge Health:  Providing the Full Continuum of Care</vt:lpstr>
      <vt:lpstr>LifeBridge TeleHealth Journey</vt:lpstr>
      <vt:lpstr>LifeBridge Virtual Hospital</vt:lpstr>
      <vt:lpstr>Virtual Use Cases (Pre-COVID)</vt:lpstr>
      <vt:lpstr>Industry Trends</vt:lpstr>
      <vt:lpstr>COVID Pivot</vt:lpstr>
      <vt:lpstr>New COVID Period Use Cases </vt:lpstr>
      <vt:lpstr>Virtual Care: From Zero to 60 in Warp-Speed  </vt:lpstr>
      <vt:lpstr>Patient and Physician Satisfaction</vt:lpstr>
      <vt:lpstr>The Future of TeleHealth</vt:lpstr>
      <vt:lpstr>  </vt:lpstr>
      <vt:lpstr>PowerPoint Presentation</vt:lpstr>
      <vt:lpstr>Door Prize Drawing  Courtesy of Zerto  $100 Amazon Gift Card   </vt:lpstr>
      <vt:lpstr>Thank you so much for your participation and generous donation to the Maryland Food Bank!  We look forward to you  participating in  upcoming virtual events: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Moore</dc:creator>
  <cp:lastModifiedBy>Ross</cp:lastModifiedBy>
  <cp:revision>3</cp:revision>
  <dcterms:created xsi:type="dcterms:W3CDTF">2020-08-17T21:18:52Z</dcterms:created>
  <dcterms:modified xsi:type="dcterms:W3CDTF">2020-10-23T15:54:06Z</dcterms:modified>
</cp:coreProperties>
</file>